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5" r:id="rId5"/>
    <p:sldId id="310" r:id="rId6"/>
    <p:sldId id="320" r:id="rId7"/>
    <p:sldId id="311" r:id="rId8"/>
    <p:sldId id="322" r:id="rId9"/>
    <p:sldId id="323" r:id="rId10"/>
    <p:sldId id="321" r:id="rId11"/>
    <p:sldId id="328" r:id="rId12"/>
    <p:sldId id="329" r:id="rId13"/>
    <p:sldId id="324" r:id="rId14"/>
    <p:sldId id="333" r:id="rId15"/>
    <p:sldId id="325" r:id="rId16"/>
    <p:sldId id="332" r:id="rId17"/>
    <p:sldId id="326" r:id="rId18"/>
    <p:sldId id="327" r:id="rId19"/>
    <p:sldId id="331" r:id="rId20"/>
    <p:sldId id="330" r:id="rId21"/>
    <p:sldId id="314" r:id="rId22"/>
  </p:sldIdLst>
  <p:sldSz cx="12188825" cy="6858000"/>
  <p:notesSz cx="6858000" cy="9144000"/>
  <p:custDataLst>
    <p:tags r:id="rId25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29" autoAdjust="0"/>
  </p:normalViewPr>
  <p:slideViewPr>
    <p:cSldViewPr showGuides="1">
      <p:cViewPr>
        <p:scale>
          <a:sx n="125" d="100"/>
          <a:sy n="125" d="100"/>
        </p:scale>
        <p:origin x="29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C476A0-CF49-4FA8-9C46-ABB2BA2245A1}" type="doc">
      <dgm:prSet loTypeId="urn:microsoft.com/office/officeart/2005/8/layout/radial3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83D9DF8-D383-428D-AA1E-7EFAC28AA814}" type="pres">
      <dgm:prSet presAssocID="{F3C476A0-CF49-4FA8-9C46-ABB2BA2245A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AB48DE2-CA17-4E22-A1ED-28516F7241F7}" type="pres">
      <dgm:prSet presAssocID="{F3C476A0-CF49-4FA8-9C46-ABB2BA2245A1}" presName="radial" presStyleCnt="0">
        <dgm:presLayoutVars>
          <dgm:animLvl val="ctr"/>
        </dgm:presLayoutVars>
      </dgm:prSet>
      <dgm:spPr/>
    </dgm:pt>
  </dgm:ptLst>
  <dgm:cxnLst>
    <dgm:cxn modelId="{24DBD2BC-B17B-435B-A060-629EFB5DF05C}" type="presOf" srcId="{F3C476A0-CF49-4FA8-9C46-ABB2BA2245A1}" destId="{B83D9DF8-D383-428D-AA1E-7EFAC28AA814}" srcOrd="0" destOrd="0" presId="urn:microsoft.com/office/officeart/2005/8/layout/radial3"/>
    <dgm:cxn modelId="{FDDE2D4A-D2D3-4924-BA27-16DFA666472D}" type="presParOf" srcId="{B83D9DF8-D383-428D-AA1E-7EFAC28AA814}" destId="{4AB48DE2-CA17-4E22-A1ED-28516F7241F7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C476A0-CF49-4FA8-9C46-ABB2BA2245A1}" type="doc">
      <dgm:prSet loTypeId="urn:microsoft.com/office/officeart/2005/8/layout/radial3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83D9DF8-D383-428D-AA1E-7EFAC28AA814}" type="pres">
      <dgm:prSet presAssocID="{F3C476A0-CF49-4FA8-9C46-ABB2BA2245A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AB48DE2-CA17-4E22-A1ED-28516F7241F7}" type="pres">
      <dgm:prSet presAssocID="{F3C476A0-CF49-4FA8-9C46-ABB2BA2245A1}" presName="radial" presStyleCnt="0">
        <dgm:presLayoutVars>
          <dgm:animLvl val="ctr"/>
        </dgm:presLayoutVars>
      </dgm:prSet>
      <dgm:spPr/>
    </dgm:pt>
  </dgm:ptLst>
  <dgm:cxnLst>
    <dgm:cxn modelId="{24DBD2BC-B17B-435B-A060-629EFB5DF05C}" type="presOf" srcId="{F3C476A0-CF49-4FA8-9C46-ABB2BA2245A1}" destId="{B83D9DF8-D383-428D-AA1E-7EFAC28AA814}" srcOrd="0" destOrd="0" presId="urn:microsoft.com/office/officeart/2005/8/layout/radial3"/>
    <dgm:cxn modelId="{FDDE2D4A-D2D3-4924-BA27-16DFA666472D}" type="presParOf" srcId="{B83D9DF8-D383-428D-AA1E-7EFAC28AA814}" destId="{4AB48DE2-CA17-4E22-A1ED-28516F7241F7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C476A0-CF49-4FA8-9C46-ABB2BA2245A1}" type="doc">
      <dgm:prSet loTypeId="urn:microsoft.com/office/officeart/2005/8/layout/radial3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D2615A2-54D9-4363-B83E-13C3ABBA942B}">
      <dgm:prSet phldrT="[Текст]" custT="1"/>
      <dgm:spPr/>
      <dgm:t>
        <a:bodyPr/>
        <a:lstStyle/>
        <a:p>
          <a:r>
            <a:rPr lang="en-US" sz="1200" dirty="0" smtClean="0"/>
            <a:t>Linux</a:t>
          </a:r>
          <a:endParaRPr lang="ru-RU" sz="1800" dirty="0"/>
        </a:p>
      </dgm:t>
    </dgm:pt>
    <dgm:pt modelId="{41A8E07C-1E79-4D23-90F3-D21643375B2C}" type="parTrans" cxnId="{6BDAB820-201F-4E4D-B0D1-FEA9A630FD90}">
      <dgm:prSet/>
      <dgm:spPr/>
      <dgm:t>
        <a:bodyPr/>
        <a:lstStyle/>
        <a:p>
          <a:endParaRPr lang="ru-RU"/>
        </a:p>
      </dgm:t>
    </dgm:pt>
    <dgm:pt modelId="{F97C662A-786A-4948-9BC0-9FB9DA855033}" type="sibTrans" cxnId="{6BDAB820-201F-4E4D-B0D1-FEA9A630FD90}">
      <dgm:prSet/>
      <dgm:spPr/>
      <dgm:t>
        <a:bodyPr/>
        <a:lstStyle/>
        <a:p>
          <a:endParaRPr lang="ru-RU"/>
        </a:p>
      </dgm:t>
    </dgm:pt>
    <dgm:pt modelId="{EB324A22-425A-493D-A731-F56DBB5F3002}">
      <dgm:prSet phldrT="[Текст]"/>
      <dgm:spPr/>
      <dgm:t>
        <a:bodyPr/>
        <a:lstStyle/>
        <a:p>
          <a:r>
            <a:rPr lang="en-US" dirty="0" smtClean="0"/>
            <a:t>Nginx</a:t>
          </a:r>
          <a:endParaRPr lang="ru-RU" dirty="0"/>
        </a:p>
      </dgm:t>
    </dgm:pt>
    <dgm:pt modelId="{41946FAB-090E-4FAD-983D-47F9454E65B8}" type="parTrans" cxnId="{AC3F1104-D7B5-44A3-8B44-9D704F688DC1}">
      <dgm:prSet/>
      <dgm:spPr/>
      <dgm:t>
        <a:bodyPr/>
        <a:lstStyle/>
        <a:p>
          <a:endParaRPr lang="ru-RU"/>
        </a:p>
      </dgm:t>
    </dgm:pt>
    <dgm:pt modelId="{7EF20924-D1FC-47EC-B702-149B3E9E448F}" type="sibTrans" cxnId="{AC3F1104-D7B5-44A3-8B44-9D704F688DC1}">
      <dgm:prSet/>
      <dgm:spPr/>
      <dgm:t>
        <a:bodyPr/>
        <a:lstStyle/>
        <a:p>
          <a:endParaRPr lang="ru-RU"/>
        </a:p>
      </dgm:t>
    </dgm:pt>
    <dgm:pt modelId="{CE9EE56D-19CA-4AA4-95AD-E0E78A0F17F5}">
      <dgm:prSet phldrT="[Текст]"/>
      <dgm:spPr/>
      <dgm:t>
        <a:bodyPr/>
        <a:lstStyle/>
        <a:p>
          <a:r>
            <a:rPr lang="en-US" dirty="0" err="1" smtClean="0"/>
            <a:t>MariaDb</a:t>
          </a:r>
          <a:endParaRPr lang="ru-RU" dirty="0"/>
        </a:p>
      </dgm:t>
    </dgm:pt>
    <dgm:pt modelId="{0AB9B8F0-3329-41E1-BBAC-B7E5688CC223}" type="parTrans" cxnId="{7937A487-03E1-455C-92BF-3FA5E1D9F858}">
      <dgm:prSet/>
      <dgm:spPr/>
      <dgm:t>
        <a:bodyPr/>
        <a:lstStyle/>
        <a:p>
          <a:endParaRPr lang="ru-RU"/>
        </a:p>
      </dgm:t>
    </dgm:pt>
    <dgm:pt modelId="{F18F9B5D-0BE2-4253-82AC-98E612850C2E}" type="sibTrans" cxnId="{7937A487-03E1-455C-92BF-3FA5E1D9F858}">
      <dgm:prSet/>
      <dgm:spPr/>
      <dgm:t>
        <a:bodyPr/>
        <a:lstStyle/>
        <a:p>
          <a:endParaRPr lang="ru-RU"/>
        </a:p>
      </dgm:t>
    </dgm:pt>
    <dgm:pt modelId="{B2ACE7C8-6C24-4D32-8B6A-B0309E42B769}">
      <dgm:prSet phldrT="[Текст]"/>
      <dgm:spPr/>
      <dgm:t>
        <a:bodyPr/>
        <a:lstStyle/>
        <a:p>
          <a:r>
            <a:rPr lang="en-US" dirty="0" smtClean="0"/>
            <a:t>PHP-FPM</a:t>
          </a:r>
          <a:endParaRPr lang="ru-RU" dirty="0"/>
        </a:p>
      </dgm:t>
    </dgm:pt>
    <dgm:pt modelId="{AA33B19F-94A1-4FFA-A4B1-4D8ACDFEAC5D}" type="parTrans" cxnId="{87AF06CB-877D-465C-9CF7-6A484998A9AA}">
      <dgm:prSet/>
      <dgm:spPr/>
      <dgm:t>
        <a:bodyPr/>
        <a:lstStyle/>
        <a:p>
          <a:endParaRPr lang="ru-RU"/>
        </a:p>
      </dgm:t>
    </dgm:pt>
    <dgm:pt modelId="{876CE562-44A7-4366-BCF4-0A32C394C942}" type="sibTrans" cxnId="{87AF06CB-877D-465C-9CF7-6A484998A9AA}">
      <dgm:prSet/>
      <dgm:spPr/>
      <dgm:t>
        <a:bodyPr/>
        <a:lstStyle/>
        <a:p>
          <a:endParaRPr lang="ru-RU"/>
        </a:p>
      </dgm:t>
    </dgm:pt>
    <dgm:pt modelId="{695D7842-A545-40E1-8D59-6354C96C87DB}">
      <dgm:prSet phldrT="[Текст]"/>
      <dgm:spPr/>
      <dgm:t>
        <a:bodyPr/>
        <a:lstStyle/>
        <a:p>
          <a:r>
            <a:rPr lang="en-US" dirty="0" err="1" smtClean="0"/>
            <a:t>MariaDb</a:t>
          </a:r>
          <a:endParaRPr lang="ru-RU" dirty="0"/>
        </a:p>
      </dgm:t>
    </dgm:pt>
    <dgm:pt modelId="{FDEF46D2-1D44-418D-BE6B-6A0AA9112932}" type="parTrans" cxnId="{8B3149B3-33ED-47CA-8C89-E905C00F12DF}">
      <dgm:prSet/>
      <dgm:spPr/>
      <dgm:t>
        <a:bodyPr/>
        <a:lstStyle/>
        <a:p>
          <a:endParaRPr lang="ru-RU"/>
        </a:p>
      </dgm:t>
    </dgm:pt>
    <dgm:pt modelId="{F78A6A46-1A15-4D50-9446-855BDFB7A8FF}" type="sibTrans" cxnId="{8B3149B3-33ED-47CA-8C89-E905C00F12DF}">
      <dgm:prSet/>
      <dgm:spPr/>
      <dgm:t>
        <a:bodyPr/>
        <a:lstStyle/>
        <a:p>
          <a:endParaRPr lang="ru-RU"/>
        </a:p>
      </dgm:t>
    </dgm:pt>
    <dgm:pt modelId="{B35361B5-7279-404D-B76B-434B079EB3C2}">
      <dgm:prSet phldrT="[Текст]"/>
      <dgm:spPr/>
      <dgm:t>
        <a:bodyPr/>
        <a:lstStyle/>
        <a:p>
          <a:r>
            <a:rPr lang="en-US" dirty="0" err="1" smtClean="0"/>
            <a:t>MariaDb</a:t>
          </a:r>
          <a:endParaRPr lang="ru-RU" dirty="0"/>
        </a:p>
      </dgm:t>
    </dgm:pt>
    <dgm:pt modelId="{DDEFD04B-1323-449B-B248-BA9875C778C0}" type="parTrans" cxnId="{CCD33B86-EED9-41A8-B134-068567AA4041}">
      <dgm:prSet/>
      <dgm:spPr/>
      <dgm:t>
        <a:bodyPr/>
        <a:lstStyle/>
        <a:p>
          <a:endParaRPr lang="ru-RU"/>
        </a:p>
      </dgm:t>
    </dgm:pt>
    <dgm:pt modelId="{B6CE5296-4679-4199-8DC0-5A9CE15F280D}" type="sibTrans" cxnId="{CCD33B86-EED9-41A8-B134-068567AA4041}">
      <dgm:prSet/>
      <dgm:spPr/>
      <dgm:t>
        <a:bodyPr/>
        <a:lstStyle/>
        <a:p>
          <a:endParaRPr lang="ru-RU"/>
        </a:p>
      </dgm:t>
    </dgm:pt>
    <dgm:pt modelId="{071E5D24-7335-4294-8854-1E273F1F1049}">
      <dgm:prSet phldrT="[Текст]"/>
      <dgm:spPr/>
      <dgm:t>
        <a:bodyPr/>
        <a:lstStyle/>
        <a:p>
          <a:r>
            <a:rPr lang="en-US" dirty="0" err="1" smtClean="0"/>
            <a:t>Maxscale</a:t>
          </a:r>
          <a:endParaRPr lang="ru-RU" dirty="0"/>
        </a:p>
      </dgm:t>
    </dgm:pt>
    <dgm:pt modelId="{856B9757-93F4-4484-9D3B-1BB0D1E78647}" type="parTrans" cxnId="{5056E712-C0F2-449D-901C-A46547B33FCA}">
      <dgm:prSet/>
      <dgm:spPr/>
      <dgm:t>
        <a:bodyPr/>
        <a:lstStyle/>
        <a:p>
          <a:endParaRPr lang="ru-RU"/>
        </a:p>
      </dgm:t>
    </dgm:pt>
    <dgm:pt modelId="{0E89A983-C713-414D-8976-D98629E8C13C}" type="sibTrans" cxnId="{5056E712-C0F2-449D-901C-A46547B33FCA}">
      <dgm:prSet/>
      <dgm:spPr/>
      <dgm:t>
        <a:bodyPr/>
        <a:lstStyle/>
        <a:p>
          <a:endParaRPr lang="ru-RU"/>
        </a:p>
      </dgm:t>
    </dgm:pt>
    <dgm:pt modelId="{68A873CD-6CC7-43F7-BEB2-FDA73CB8953D}">
      <dgm:prSet phldrT="[Текст]"/>
      <dgm:spPr/>
      <dgm:t>
        <a:bodyPr/>
        <a:lstStyle/>
        <a:p>
          <a:r>
            <a:rPr lang="en-US" dirty="0" err="1" smtClean="0"/>
            <a:t>Redis</a:t>
          </a:r>
          <a:endParaRPr lang="ru-RU" dirty="0"/>
        </a:p>
      </dgm:t>
    </dgm:pt>
    <dgm:pt modelId="{4D3988E5-2B89-4B5E-A38A-672E3E90FD72}" type="parTrans" cxnId="{C5B9C9FA-0123-4BEB-9403-4BC6217C6150}">
      <dgm:prSet/>
      <dgm:spPr/>
      <dgm:t>
        <a:bodyPr/>
        <a:lstStyle/>
        <a:p>
          <a:endParaRPr lang="ru-RU"/>
        </a:p>
      </dgm:t>
    </dgm:pt>
    <dgm:pt modelId="{BB7FBBF4-FD80-44F3-9321-0F29E5B598A6}" type="sibTrans" cxnId="{C5B9C9FA-0123-4BEB-9403-4BC6217C6150}">
      <dgm:prSet/>
      <dgm:spPr/>
      <dgm:t>
        <a:bodyPr/>
        <a:lstStyle/>
        <a:p>
          <a:endParaRPr lang="ru-RU"/>
        </a:p>
      </dgm:t>
    </dgm:pt>
    <dgm:pt modelId="{AA25E460-2710-4898-84BD-3E9E46D6DED8}">
      <dgm:prSet phldrT="[Текст]"/>
      <dgm:spPr/>
      <dgm:t>
        <a:bodyPr/>
        <a:lstStyle/>
        <a:p>
          <a:r>
            <a:rPr lang="en-US" dirty="0" smtClean="0"/>
            <a:t>Postfix</a:t>
          </a:r>
          <a:endParaRPr lang="ru-RU" dirty="0"/>
        </a:p>
      </dgm:t>
    </dgm:pt>
    <dgm:pt modelId="{5760BEFB-6A70-497B-A425-D0E986545B8D}" type="parTrans" cxnId="{855CFF3C-302F-44C5-BE23-26854A9CEA0B}">
      <dgm:prSet/>
      <dgm:spPr/>
      <dgm:t>
        <a:bodyPr/>
        <a:lstStyle/>
        <a:p>
          <a:endParaRPr lang="ru-RU"/>
        </a:p>
      </dgm:t>
    </dgm:pt>
    <dgm:pt modelId="{2C46CB7E-3566-4542-B07F-423200D7A716}" type="sibTrans" cxnId="{855CFF3C-302F-44C5-BE23-26854A9CEA0B}">
      <dgm:prSet/>
      <dgm:spPr/>
      <dgm:t>
        <a:bodyPr/>
        <a:lstStyle/>
        <a:p>
          <a:endParaRPr lang="ru-RU"/>
        </a:p>
      </dgm:t>
    </dgm:pt>
    <dgm:pt modelId="{50211E1D-9760-4A8A-AF46-0F6A551946EE}">
      <dgm:prSet phldrT="[Текст]"/>
      <dgm:spPr/>
      <dgm:t>
        <a:bodyPr/>
        <a:lstStyle/>
        <a:p>
          <a:r>
            <a:rPr lang="en-US" dirty="0" err="1" smtClean="0"/>
            <a:t>Nchan</a:t>
          </a:r>
          <a:endParaRPr lang="ru-RU" dirty="0"/>
        </a:p>
      </dgm:t>
    </dgm:pt>
    <dgm:pt modelId="{144B5D8B-AD67-41BA-A81A-05F4E4893739}" type="parTrans" cxnId="{EC40685B-0E6F-41FD-B1B1-88A780E95FBC}">
      <dgm:prSet/>
      <dgm:spPr/>
      <dgm:t>
        <a:bodyPr/>
        <a:lstStyle/>
        <a:p>
          <a:endParaRPr lang="ru-RU"/>
        </a:p>
      </dgm:t>
    </dgm:pt>
    <dgm:pt modelId="{4A41EA08-9C63-4384-A7E4-EED43542EE49}" type="sibTrans" cxnId="{EC40685B-0E6F-41FD-B1B1-88A780E95FBC}">
      <dgm:prSet/>
      <dgm:spPr/>
      <dgm:t>
        <a:bodyPr/>
        <a:lstStyle/>
        <a:p>
          <a:endParaRPr lang="ru-RU"/>
        </a:p>
      </dgm:t>
    </dgm:pt>
    <dgm:pt modelId="{573DE155-36F0-4D0D-9B8D-2CF839A58010}">
      <dgm:prSet phldrT="[Текст]"/>
      <dgm:spPr/>
      <dgm:t>
        <a:bodyPr/>
        <a:lstStyle/>
        <a:p>
          <a:r>
            <a:rPr lang="en-US" dirty="0" smtClean="0"/>
            <a:t>Linux</a:t>
          </a:r>
          <a:endParaRPr lang="ru-RU" dirty="0"/>
        </a:p>
      </dgm:t>
    </dgm:pt>
    <dgm:pt modelId="{74136FEC-46FC-4E12-80EE-55668F8D99A6}" type="parTrans" cxnId="{D5832365-0C15-49FE-9459-59CB085C3191}">
      <dgm:prSet/>
      <dgm:spPr/>
      <dgm:t>
        <a:bodyPr/>
        <a:lstStyle/>
        <a:p>
          <a:endParaRPr lang="ru-RU"/>
        </a:p>
      </dgm:t>
    </dgm:pt>
    <dgm:pt modelId="{552EEAA2-18EC-4692-8574-9685BD24A0AF}" type="sibTrans" cxnId="{D5832365-0C15-49FE-9459-59CB085C3191}">
      <dgm:prSet/>
      <dgm:spPr/>
      <dgm:t>
        <a:bodyPr/>
        <a:lstStyle/>
        <a:p>
          <a:endParaRPr lang="ru-RU"/>
        </a:p>
      </dgm:t>
    </dgm:pt>
    <dgm:pt modelId="{1D659011-8C1A-442F-BDB7-4251CFDE130D}">
      <dgm:prSet phldrT="[Текст]"/>
      <dgm:spPr/>
      <dgm:t>
        <a:bodyPr/>
        <a:lstStyle/>
        <a:p>
          <a:r>
            <a:rPr lang="en-US" dirty="0" smtClean="0"/>
            <a:t>Linux</a:t>
          </a:r>
          <a:endParaRPr lang="ru-RU" dirty="0"/>
        </a:p>
      </dgm:t>
    </dgm:pt>
    <dgm:pt modelId="{D0435277-57A6-4AAA-9FC2-D7E2166D606E}" type="parTrans" cxnId="{F5A4D24A-ED67-4E10-A2D7-873616BBE588}">
      <dgm:prSet/>
      <dgm:spPr/>
      <dgm:t>
        <a:bodyPr/>
        <a:lstStyle/>
        <a:p>
          <a:endParaRPr lang="ru-RU"/>
        </a:p>
      </dgm:t>
    </dgm:pt>
    <dgm:pt modelId="{BD488773-D1DB-49BE-9508-8DF22D6BE7F5}" type="sibTrans" cxnId="{F5A4D24A-ED67-4E10-A2D7-873616BBE588}">
      <dgm:prSet/>
      <dgm:spPr/>
      <dgm:t>
        <a:bodyPr/>
        <a:lstStyle/>
        <a:p>
          <a:endParaRPr lang="ru-RU"/>
        </a:p>
      </dgm:t>
    </dgm:pt>
    <dgm:pt modelId="{1AF6C21A-7BB9-4290-AEF5-AAA6EE18AE68}">
      <dgm:prSet phldrT="[Текст]"/>
      <dgm:spPr/>
      <dgm:t>
        <a:bodyPr/>
        <a:lstStyle/>
        <a:p>
          <a:r>
            <a:rPr lang="en-US" dirty="0" smtClean="0"/>
            <a:t>Linux</a:t>
          </a:r>
          <a:endParaRPr lang="ru-RU" dirty="0"/>
        </a:p>
      </dgm:t>
    </dgm:pt>
    <dgm:pt modelId="{FC396C66-2225-4B96-8A4B-5A7C1FE4A7EB}" type="parTrans" cxnId="{3E85C3F2-43A1-4F13-86E7-ABA3409990A3}">
      <dgm:prSet/>
      <dgm:spPr/>
      <dgm:t>
        <a:bodyPr/>
        <a:lstStyle/>
        <a:p>
          <a:endParaRPr lang="ru-RU"/>
        </a:p>
      </dgm:t>
    </dgm:pt>
    <dgm:pt modelId="{8E5F035C-8000-468C-A4ED-586BF5DCAAE1}" type="sibTrans" cxnId="{3E85C3F2-43A1-4F13-86E7-ABA3409990A3}">
      <dgm:prSet/>
      <dgm:spPr/>
      <dgm:t>
        <a:bodyPr/>
        <a:lstStyle/>
        <a:p>
          <a:endParaRPr lang="ru-RU"/>
        </a:p>
      </dgm:t>
    </dgm:pt>
    <dgm:pt modelId="{72A6046C-AEA9-45FC-B6BE-CC0B3290EA56}">
      <dgm:prSet phldrT="[Текст]"/>
      <dgm:spPr/>
      <dgm:t>
        <a:bodyPr/>
        <a:lstStyle/>
        <a:p>
          <a:r>
            <a:rPr lang="en-US" dirty="0" smtClean="0"/>
            <a:t>Linux</a:t>
          </a:r>
          <a:endParaRPr lang="ru-RU" dirty="0"/>
        </a:p>
      </dgm:t>
    </dgm:pt>
    <dgm:pt modelId="{67BDC81C-9DF9-444B-B875-BA34169ADC78}" type="parTrans" cxnId="{5B63E24D-4F08-4FC7-9BD6-B5C134B6B2A8}">
      <dgm:prSet/>
      <dgm:spPr/>
      <dgm:t>
        <a:bodyPr/>
        <a:lstStyle/>
        <a:p>
          <a:endParaRPr lang="ru-RU"/>
        </a:p>
      </dgm:t>
    </dgm:pt>
    <dgm:pt modelId="{2C6B5A9B-1543-48B7-ACD5-36CEF2EB0E8E}" type="sibTrans" cxnId="{5B63E24D-4F08-4FC7-9BD6-B5C134B6B2A8}">
      <dgm:prSet/>
      <dgm:spPr/>
      <dgm:t>
        <a:bodyPr/>
        <a:lstStyle/>
        <a:p>
          <a:endParaRPr lang="ru-RU"/>
        </a:p>
      </dgm:t>
    </dgm:pt>
    <dgm:pt modelId="{4100EA6A-98E7-4B7E-9802-DDADEA8C3C19}">
      <dgm:prSet phldrT="[Текст]"/>
      <dgm:spPr/>
      <dgm:t>
        <a:bodyPr/>
        <a:lstStyle/>
        <a:p>
          <a:r>
            <a:rPr lang="en-US" dirty="0" smtClean="0"/>
            <a:t>Linux</a:t>
          </a:r>
          <a:endParaRPr lang="ru-RU" dirty="0"/>
        </a:p>
      </dgm:t>
    </dgm:pt>
    <dgm:pt modelId="{7FE8A47E-B938-43EA-9106-7512118B003A}" type="parTrans" cxnId="{F0EF4F5D-7B6F-4019-83FF-384110A22F1F}">
      <dgm:prSet/>
      <dgm:spPr/>
      <dgm:t>
        <a:bodyPr/>
        <a:lstStyle/>
        <a:p>
          <a:endParaRPr lang="ru-RU"/>
        </a:p>
      </dgm:t>
    </dgm:pt>
    <dgm:pt modelId="{6E9571BD-B32F-4195-AF08-DBCD4DA4F9C4}" type="sibTrans" cxnId="{F0EF4F5D-7B6F-4019-83FF-384110A22F1F}">
      <dgm:prSet/>
      <dgm:spPr/>
      <dgm:t>
        <a:bodyPr/>
        <a:lstStyle/>
        <a:p>
          <a:endParaRPr lang="ru-RU"/>
        </a:p>
      </dgm:t>
    </dgm:pt>
    <dgm:pt modelId="{3ADB68C2-603F-4EAB-8F0C-799EEF00B057}">
      <dgm:prSet phldrT="[Текст]"/>
      <dgm:spPr/>
      <dgm:t>
        <a:bodyPr/>
        <a:lstStyle/>
        <a:p>
          <a:r>
            <a:rPr lang="en-US" dirty="0" smtClean="0"/>
            <a:t>Nginx</a:t>
          </a:r>
          <a:endParaRPr lang="ru-RU" dirty="0"/>
        </a:p>
      </dgm:t>
    </dgm:pt>
    <dgm:pt modelId="{21D26E1E-47E1-4237-BAA7-F55B5770B8FB}" type="parTrans" cxnId="{BE6C9854-ACAF-45A8-AAA6-088F1D5EC756}">
      <dgm:prSet/>
      <dgm:spPr/>
      <dgm:t>
        <a:bodyPr/>
        <a:lstStyle/>
        <a:p>
          <a:endParaRPr lang="ru-RU"/>
        </a:p>
      </dgm:t>
    </dgm:pt>
    <dgm:pt modelId="{9DD4E739-7599-4AAA-94F6-B98CB8153AE5}" type="sibTrans" cxnId="{BE6C9854-ACAF-45A8-AAA6-088F1D5EC756}">
      <dgm:prSet/>
      <dgm:spPr/>
      <dgm:t>
        <a:bodyPr/>
        <a:lstStyle/>
        <a:p>
          <a:endParaRPr lang="ru-RU"/>
        </a:p>
      </dgm:t>
    </dgm:pt>
    <dgm:pt modelId="{2B3C8490-E2DD-40C1-862D-97F32A62B69A}">
      <dgm:prSet phldrT="[Текст]"/>
      <dgm:spPr/>
      <dgm:t>
        <a:bodyPr/>
        <a:lstStyle/>
        <a:p>
          <a:r>
            <a:rPr lang="en-US" dirty="0" smtClean="0"/>
            <a:t>Linux</a:t>
          </a:r>
          <a:endParaRPr lang="ru-RU" dirty="0"/>
        </a:p>
      </dgm:t>
    </dgm:pt>
    <dgm:pt modelId="{85A99465-852F-4C8D-9D55-27E357404689}" type="parTrans" cxnId="{055003AA-EFE4-4F17-A20F-473BA936CC6B}">
      <dgm:prSet/>
      <dgm:spPr/>
      <dgm:t>
        <a:bodyPr/>
        <a:lstStyle/>
        <a:p>
          <a:endParaRPr lang="ru-RU"/>
        </a:p>
      </dgm:t>
    </dgm:pt>
    <dgm:pt modelId="{0E7EFFF3-A104-4D95-9933-A898B96A16B9}" type="sibTrans" cxnId="{055003AA-EFE4-4F17-A20F-473BA936CC6B}">
      <dgm:prSet/>
      <dgm:spPr/>
      <dgm:t>
        <a:bodyPr/>
        <a:lstStyle/>
        <a:p>
          <a:endParaRPr lang="ru-RU"/>
        </a:p>
      </dgm:t>
    </dgm:pt>
    <dgm:pt modelId="{946E4D8A-EBC0-43C5-B3EB-466EC9A5A3F8}">
      <dgm:prSet phldrT="[Текст]"/>
      <dgm:spPr/>
      <dgm:t>
        <a:bodyPr/>
        <a:lstStyle/>
        <a:p>
          <a:r>
            <a:rPr lang="en-US" dirty="0" smtClean="0"/>
            <a:t>Linux</a:t>
          </a:r>
          <a:endParaRPr lang="ru-RU" dirty="0"/>
        </a:p>
      </dgm:t>
    </dgm:pt>
    <dgm:pt modelId="{C025763F-13A8-4AEC-9CB5-03E7628A914A}" type="parTrans" cxnId="{7E6C1C6F-3A15-4196-BDC8-35A6FEB7F5AC}">
      <dgm:prSet/>
      <dgm:spPr/>
      <dgm:t>
        <a:bodyPr/>
        <a:lstStyle/>
        <a:p>
          <a:endParaRPr lang="ru-RU"/>
        </a:p>
      </dgm:t>
    </dgm:pt>
    <dgm:pt modelId="{020641B9-D849-4B0D-AEE4-59ED22F21574}" type="sibTrans" cxnId="{7E6C1C6F-3A15-4196-BDC8-35A6FEB7F5AC}">
      <dgm:prSet/>
      <dgm:spPr/>
      <dgm:t>
        <a:bodyPr/>
        <a:lstStyle/>
        <a:p>
          <a:endParaRPr lang="ru-RU"/>
        </a:p>
      </dgm:t>
    </dgm:pt>
    <dgm:pt modelId="{24F8B225-BB01-496C-BBF0-2AAE847AF4B6}">
      <dgm:prSet phldrT="[Текст]"/>
      <dgm:spPr/>
      <dgm:t>
        <a:bodyPr/>
        <a:lstStyle/>
        <a:p>
          <a:r>
            <a:rPr lang="en-US" dirty="0" smtClean="0"/>
            <a:t>PHP-FPM</a:t>
          </a:r>
          <a:endParaRPr lang="ru-RU" dirty="0"/>
        </a:p>
      </dgm:t>
    </dgm:pt>
    <dgm:pt modelId="{24310C70-ECC0-44DE-A4F1-C655940D1DEB}" type="parTrans" cxnId="{C6ED008A-8B3F-4FE2-9A38-AAC40D34E3DD}">
      <dgm:prSet/>
      <dgm:spPr/>
      <dgm:t>
        <a:bodyPr/>
        <a:lstStyle/>
        <a:p>
          <a:endParaRPr lang="ru-RU"/>
        </a:p>
      </dgm:t>
    </dgm:pt>
    <dgm:pt modelId="{FD3E9096-7CB1-4D08-AEBC-7B46C623A5BB}" type="sibTrans" cxnId="{C6ED008A-8B3F-4FE2-9A38-AAC40D34E3DD}">
      <dgm:prSet/>
      <dgm:spPr/>
      <dgm:t>
        <a:bodyPr/>
        <a:lstStyle/>
        <a:p>
          <a:endParaRPr lang="ru-RU"/>
        </a:p>
      </dgm:t>
    </dgm:pt>
    <dgm:pt modelId="{2F024F11-D3A2-462D-B73A-56D682984C80}">
      <dgm:prSet phldrT="[Текст]" custT="1"/>
      <dgm:spPr/>
      <dgm:t>
        <a:bodyPr/>
        <a:lstStyle/>
        <a:p>
          <a:r>
            <a:rPr lang="en-US" sz="1400" dirty="0" smtClean="0"/>
            <a:t>Load</a:t>
          </a:r>
          <a:r>
            <a:rPr lang="en-US" sz="900" dirty="0" smtClean="0"/>
            <a:t> </a:t>
          </a:r>
          <a:r>
            <a:rPr lang="en-US" sz="1800" dirty="0" smtClean="0"/>
            <a:t>Balancer</a:t>
          </a:r>
          <a:endParaRPr lang="ru-RU" sz="900" dirty="0"/>
        </a:p>
      </dgm:t>
    </dgm:pt>
    <dgm:pt modelId="{DC5168E3-4C3B-402E-8DBD-0FC471A72DF9}" type="parTrans" cxnId="{5C5BD385-2D9C-4BDA-BA60-A62945714D25}">
      <dgm:prSet/>
      <dgm:spPr/>
      <dgm:t>
        <a:bodyPr/>
        <a:lstStyle/>
        <a:p>
          <a:endParaRPr lang="ru-RU"/>
        </a:p>
      </dgm:t>
    </dgm:pt>
    <dgm:pt modelId="{4210DAE7-D531-443D-9BFC-9E3349FC97D4}" type="sibTrans" cxnId="{5C5BD385-2D9C-4BDA-BA60-A62945714D25}">
      <dgm:prSet/>
      <dgm:spPr/>
      <dgm:t>
        <a:bodyPr/>
        <a:lstStyle/>
        <a:p>
          <a:endParaRPr lang="ru-RU"/>
        </a:p>
      </dgm:t>
    </dgm:pt>
    <dgm:pt modelId="{B83D9DF8-D383-428D-AA1E-7EFAC28AA814}" type="pres">
      <dgm:prSet presAssocID="{F3C476A0-CF49-4FA8-9C46-ABB2BA2245A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AB48DE2-CA17-4E22-A1ED-28516F7241F7}" type="pres">
      <dgm:prSet presAssocID="{F3C476A0-CF49-4FA8-9C46-ABB2BA2245A1}" presName="radial" presStyleCnt="0">
        <dgm:presLayoutVars>
          <dgm:animLvl val="ctr"/>
        </dgm:presLayoutVars>
      </dgm:prSet>
      <dgm:spPr/>
    </dgm:pt>
    <dgm:pt modelId="{BF668388-2409-47FA-A56E-1CF1DF618DD8}" type="pres">
      <dgm:prSet presAssocID="{DD2615A2-54D9-4363-B83E-13C3ABBA942B}" presName="centerShape" presStyleLbl="vennNode1" presStyleIdx="0" presStyleCnt="20" custScaleX="43980" custScaleY="43922" custLinFactNeighborX="-17445" custLinFactNeighborY="-19621"/>
      <dgm:spPr/>
      <dgm:t>
        <a:bodyPr/>
        <a:lstStyle/>
        <a:p>
          <a:endParaRPr lang="ru-RU"/>
        </a:p>
      </dgm:t>
    </dgm:pt>
    <dgm:pt modelId="{40D4D6BB-313A-4E98-ADE5-DA629FA5A36C}" type="pres">
      <dgm:prSet presAssocID="{2F024F11-D3A2-462D-B73A-56D682984C80}" presName="node" presStyleLbl="vennNode1" presStyleIdx="1" presStyleCnt="20" custScaleX="134682" custScaleY="119504" custRadScaleRad="11788" custRadScaleInc="20528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3FF8D4E-B974-4916-88B3-5D98CEB0754B}" type="pres">
      <dgm:prSet presAssocID="{3ADB68C2-603F-4EAB-8F0C-799EEF00B057}" presName="node" presStyleLbl="vennNode1" presStyleIdx="2" presStyleCnt="20" custRadScaleRad="31968" custRadScaleInc="-1653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BE7949-3209-4056-AF06-25257B149C20}" type="pres">
      <dgm:prSet presAssocID="{2B3C8490-E2DD-40C1-862D-97F32A62B69A}" presName="node" presStyleLbl="vennNode1" presStyleIdx="3" presStyleCnt="20" custRadScaleRad="56084" custRadScaleInc="50705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5941B2-A081-4C9F-B736-7772674ECB89}" type="pres">
      <dgm:prSet presAssocID="{EB324A22-425A-493D-A731-F56DBB5F3002}" presName="node" presStyleLbl="vennNode1" presStyleIdx="4" presStyleCnt="20" custRadScaleRad="23716" custRadScaleInc="51287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7D818FF-E488-4198-B09B-01CA1443EE5C}" type="pres">
      <dgm:prSet presAssocID="{CE9EE56D-19CA-4AA4-95AD-E0E78A0F17F5}" presName="node" presStyleLbl="vennNode1" presStyleIdx="5" presStyleCnt="20" custScaleX="75535" custScaleY="75534" custRadScaleRad="99524" custRadScaleInc="-3627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913647-BE3D-4CD7-ADE0-DCDB860EAE93}" type="pres">
      <dgm:prSet presAssocID="{1D659011-8C1A-442F-BDB7-4251CFDE130D}" presName="node" presStyleLbl="vennNode1" presStyleIdx="6" presStyleCnt="20" custScaleX="76885" custScaleY="76885" custRadScaleRad="125481" custRadScaleInc="-743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8CE0ED5-BCC3-4EDF-B788-0350A3691A00}" type="pres">
      <dgm:prSet presAssocID="{695D7842-A545-40E1-8D59-6354C96C87DB}" presName="node" presStyleLbl="vennNode1" presStyleIdx="7" presStyleCnt="20" custScaleX="74981" custScaleY="74981" custRadScaleRad="93802" custRadScaleInc="-6529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4473BE-1E6A-4737-9CC5-A51D40A87AED}" type="pres">
      <dgm:prSet presAssocID="{573DE155-36F0-4D0D-9B8D-2CF839A58010}" presName="node" presStyleLbl="vennNode1" presStyleIdx="8" presStyleCnt="20" custScaleX="69418" custScaleY="69417" custRadScaleRad="103591" custRadScaleInc="-13617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1D07618-5344-4B93-B682-979A508839AE}" type="pres">
      <dgm:prSet presAssocID="{B35361B5-7279-404D-B76B-434B079EB3C2}" presName="node" presStyleLbl="vennNode1" presStyleIdx="9" presStyleCnt="20" custScaleX="70635" custScaleY="70635" custRadScaleRad="106338" custRadScaleInc="-34464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E0A7675-C42E-4028-A1F7-8C688E6D78E5}" type="pres">
      <dgm:prSet presAssocID="{1AF6C21A-7BB9-4290-AEF5-AAA6EE18AE68}" presName="node" presStyleLbl="vennNode1" presStyleIdx="10" presStyleCnt="20" custScaleX="71771" custScaleY="71771" custRadScaleRad="119262" custRadScaleInc="-58262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39CD22-D91C-4C77-8F43-CDC26BCE9324}" type="pres">
      <dgm:prSet presAssocID="{071E5D24-7335-4294-8854-1E273F1F1049}" presName="node" presStyleLbl="vennNode1" presStyleIdx="11" presStyleCnt="20" custScaleX="109942" custScaleY="109942" custRadScaleRad="75311" custRadScaleInc="-56989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985DFE-8077-4941-A420-75881E302A36}" type="pres">
      <dgm:prSet presAssocID="{946E4D8A-EBC0-43C5-B3EB-466EC9A5A3F8}" presName="node" presStyleLbl="vennNode1" presStyleIdx="12" presStyleCnt="20" custRadScaleRad="47150" custRadScaleInc="-1775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814501-7F8B-453F-998C-EA667322B153}" type="pres">
      <dgm:prSet presAssocID="{24F8B225-BB01-496C-BBF0-2AAE847AF4B6}" presName="node" presStyleLbl="vennNode1" presStyleIdx="13" presStyleCnt="20" custRadScaleRad="41804" custRadScaleInc="-6454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10ED35D-D875-4295-88DB-C9DC62A4A4BF}" type="pres">
      <dgm:prSet presAssocID="{72A6046C-AEA9-45FC-B6BE-CC0B3290EA56}" presName="node" presStyleLbl="vennNode1" presStyleIdx="14" presStyleCnt="20" custScaleX="75541" custScaleY="75541" custRadScaleRad="72160" custRadScaleInc="-7273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75DBB7-FCAE-423C-8BF9-D15A864BAA3B}" type="pres">
      <dgm:prSet presAssocID="{B2ACE7C8-6C24-4D32-8B6A-B0309E42B769}" presName="node" presStyleLbl="vennNode1" presStyleIdx="15" presStyleCnt="20" custScaleX="98687" custScaleY="98687" custRadScaleRad="55384" custRadScaleInc="77857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54D695F-88F7-4CFF-98CB-03845F10F65E}" type="pres">
      <dgm:prSet presAssocID="{4100EA6A-98E7-4B7E-9802-DDADEA8C3C19}" presName="node" presStyleLbl="vennNode1" presStyleIdx="16" presStyleCnt="20" custScaleX="90858" custScaleY="90858" custRadScaleRad="78444" custRadScaleInc="59189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9FDF50D-ECE9-4792-8CDC-925AC5A11659}" type="pres">
      <dgm:prSet presAssocID="{68A873CD-6CC7-43F7-BEB2-FDA73CB8953D}" presName="node" presStyleLbl="vennNode1" presStyleIdx="17" presStyleCnt="20" custScaleX="101958" custScaleY="101958" custRadScaleRad="35112" custRadScaleInc="-14181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83367E-3764-40FF-8960-CE7421255671}" type="pres">
      <dgm:prSet presAssocID="{AA25E460-2710-4898-84BD-3E9E46D6DED8}" presName="node" presStyleLbl="vennNode1" presStyleIdx="18" presStyleCnt="20" custRadScaleRad="80827" custRadScaleInc="-4228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3B9998-A55B-4EB9-A5CC-E0F953E01F49}" type="pres">
      <dgm:prSet presAssocID="{50211E1D-9760-4A8A-AF46-0F6A551946EE}" presName="node" presStyleLbl="vennNode1" presStyleIdx="19" presStyleCnt="20" custRadScaleRad="67856" custRadScaleInc="289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5B9C9FA-0123-4BEB-9403-4BC6217C6150}" srcId="{DD2615A2-54D9-4363-B83E-13C3ABBA942B}" destId="{68A873CD-6CC7-43F7-BEB2-FDA73CB8953D}" srcOrd="16" destOrd="0" parTransId="{4D3988E5-2B89-4B5E-A38A-672E3E90FD72}" sibTransId="{BB7FBBF4-FD80-44F3-9321-0F29E5B598A6}"/>
    <dgm:cxn modelId="{BE6C9854-ACAF-45A8-AAA6-088F1D5EC756}" srcId="{DD2615A2-54D9-4363-B83E-13C3ABBA942B}" destId="{3ADB68C2-603F-4EAB-8F0C-799EEF00B057}" srcOrd="1" destOrd="0" parTransId="{21D26E1E-47E1-4237-BAA7-F55B5770B8FB}" sibTransId="{9DD4E739-7599-4AAA-94F6-B98CB8153AE5}"/>
    <dgm:cxn modelId="{7E6C1C6F-3A15-4196-BDC8-35A6FEB7F5AC}" srcId="{DD2615A2-54D9-4363-B83E-13C3ABBA942B}" destId="{946E4D8A-EBC0-43C5-B3EB-466EC9A5A3F8}" srcOrd="11" destOrd="0" parTransId="{C025763F-13A8-4AEC-9CB5-03E7628A914A}" sibTransId="{020641B9-D849-4B0D-AEE4-59ED22F21574}"/>
    <dgm:cxn modelId="{3FE1DB1F-FC57-4327-B154-884EAA8C422E}" type="presOf" srcId="{3ADB68C2-603F-4EAB-8F0C-799EEF00B057}" destId="{03FF8D4E-B974-4916-88B3-5D98CEB0754B}" srcOrd="0" destOrd="0" presId="urn:microsoft.com/office/officeart/2005/8/layout/radial3"/>
    <dgm:cxn modelId="{53BBCDE4-F6F9-48AE-B422-55D56E5852E6}" type="presOf" srcId="{50211E1D-9760-4A8A-AF46-0F6A551946EE}" destId="{E63B9998-A55B-4EB9-A5CC-E0F953E01F49}" srcOrd="0" destOrd="0" presId="urn:microsoft.com/office/officeart/2005/8/layout/radial3"/>
    <dgm:cxn modelId="{BB067866-4DD2-472E-A072-D26A1908DF78}" type="presOf" srcId="{72A6046C-AEA9-45FC-B6BE-CC0B3290EA56}" destId="{310ED35D-D875-4295-88DB-C9DC62A4A4BF}" srcOrd="0" destOrd="0" presId="urn:microsoft.com/office/officeart/2005/8/layout/radial3"/>
    <dgm:cxn modelId="{5056E712-C0F2-449D-901C-A46547B33FCA}" srcId="{DD2615A2-54D9-4363-B83E-13C3ABBA942B}" destId="{071E5D24-7335-4294-8854-1E273F1F1049}" srcOrd="10" destOrd="0" parTransId="{856B9757-93F4-4484-9D3B-1BB0D1E78647}" sibTransId="{0E89A983-C713-414D-8976-D98629E8C13C}"/>
    <dgm:cxn modelId="{D5832365-0C15-49FE-9459-59CB085C3191}" srcId="{DD2615A2-54D9-4363-B83E-13C3ABBA942B}" destId="{573DE155-36F0-4D0D-9B8D-2CF839A58010}" srcOrd="7" destOrd="0" parTransId="{74136FEC-46FC-4E12-80EE-55668F8D99A6}" sibTransId="{552EEAA2-18EC-4692-8574-9685BD24A0AF}"/>
    <dgm:cxn modelId="{0C2F47A9-2FE5-4DC9-BF1D-46A77DE37376}" type="presOf" srcId="{1AF6C21A-7BB9-4290-AEF5-AAA6EE18AE68}" destId="{CE0A7675-C42E-4028-A1F7-8C688E6D78E5}" srcOrd="0" destOrd="0" presId="urn:microsoft.com/office/officeart/2005/8/layout/radial3"/>
    <dgm:cxn modelId="{87AF06CB-877D-465C-9CF7-6A484998A9AA}" srcId="{DD2615A2-54D9-4363-B83E-13C3ABBA942B}" destId="{B2ACE7C8-6C24-4D32-8B6A-B0309E42B769}" srcOrd="14" destOrd="0" parTransId="{AA33B19F-94A1-4FFA-A4B1-4D8ACDFEAC5D}" sibTransId="{876CE562-44A7-4366-BCF4-0A32C394C942}"/>
    <dgm:cxn modelId="{CCD33B86-EED9-41A8-B134-068567AA4041}" srcId="{DD2615A2-54D9-4363-B83E-13C3ABBA942B}" destId="{B35361B5-7279-404D-B76B-434B079EB3C2}" srcOrd="8" destOrd="0" parTransId="{DDEFD04B-1323-449B-B248-BA9875C778C0}" sibTransId="{B6CE5296-4679-4199-8DC0-5A9CE15F280D}"/>
    <dgm:cxn modelId="{69D44DCA-A80F-41F2-9B3B-4A8762DF9405}" type="presOf" srcId="{2F024F11-D3A2-462D-B73A-56D682984C80}" destId="{40D4D6BB-313A-4E98-ADE5-DA629FA5A36C}" srcOrd="0" destOrd="0" presId="urn:microsoft.com/office/officeart/2005/8/layout/radial3"/>
    <dgm:cxn modelId="{A829DC02-AE25-4E56-9F03-8B0DAFAD0356}" type="presOf" srcId="{AA25E460-2710-4898-84BD-3E9E46D6DED8}" destId="{6C83367E-3764-40FF-8960-CE7421255671}" srcOrd="0" destOrd="0" presId="urn:microsoft.com/office/officeart/2005/8/layout/radial3"/>
    <dgm:cxn modelId="{4459FA6D-85D7-4C79-99FA-A5B54CAF78CA}" type="presOf" srcId="{B35361B5-7279-404D-B76B-434B079EB3C2}" destId="{A1D07618-5344-4B93-B682-979A508839AE}" srcOrd="0" destOrd="0" presId="urn:microsoft.com/office/officeart/2005/8/layout/radial3"/>
    <dgm:cxn modelId="{F5A4D24A-ED67-4E10-A2D7-873616BBE588}" srcId="{DD2615A2-54D9-4363-B83E-13C3ABBA942B}" destId="{1D659011-8C1A-442F-BDB7-4251CFDE130D}" srcOrd="5" destOrd="0" parTransId="{D0435277-57A6-4AAA-9FC2-D7E2166D606E}" sibTransId="{BD488773-D1DB-49BE-9508-8DF22D6BE7F5}"/>
    <dgm:cxn modelId="{5D3EEB62-6C0E-450F-A3F3-DFD1639072C4}" type="presOf" srcId="{946E4D8A-EBC0-43C5-B3EB-466EC9A5A3F8}" destId="{58985DFE-8077-4941-A420-75881E302A36}" srcOrd="0" destOrd="0" presId="urn:microsoft.com/office/officeart/2005/8/layout/radial3"/>
    <dgm:cxn modelId="{F0EF4F5D-7B6F-4019-83FF-384110A22F1F}" srcId="{DD2615A2-54D9-4363-B83E-13C3ABBA942B}" destId="{4100EA6A-98E7-4B7E-9802-DDADEA8C3C19}" srcOrd="15" destOrd="0" parTransId="{7FE8A47E-B938-43EA-9106-7512118B003A}" sibTransId="{6E9571BD-B32F-4195-AF08-DBCD4DA4F9C4}"/>
    <dgm:cxn modelId="{9A72EC37-8F6D-435B-9728-8DE7068A13E2}" type="presOf" srcId="{DD2615A2-54D9-4363-B83E-13C3ABBA942B}" destId="{BF668388-2409-47FA-A56E-1CF1DF618DD8}" srcOrd="0" destOrd="0" presId="urn:microsoft.com/office/officeart/2005/8/layout/radial3"/>
    <dgm:cxn modelId="{AEAFA15C-D699-4FAE-87F5-6BE28CB86C04}" type="presOf" srcId="{695D7842-A545-40E1-8D59-6354C96C87DB}" destId="{28CE0ED5-BCC3-4EDF-B788-0350A3691A00}" srcOrd="0" destOrd="0" presId="urn:microsoft.com/office/officeart/2005/8/layout/radial3"/>
    <dgm:cxn modelId="{2DFDCAFD-6A79-495E-9B2A-A63228125B71}" type="presOf" srcId="{68A873CD-6CC7-43F7-BEB2-FDA73CB8953D}" destId="{C9FDF50D-ECE9-4792-8CDC-925AC5A11659}" srcOrd="0" destOrd="0" presId="urn:microsoft.com/office/officeart/2005/8/layout/radial3"/>
    <dgm:cxn modelId="{8B3149B3-33ED-47CA-8C89-E905C00F12DF}" srcId="{DD2615A2-54D9-4363-B83E-13C3ABBA942B}" destId="{695D7842-A545-40E1-8D59-6354C96C87DB}" srcOrd="6" destOrd="0" parTransId="{FDEF46D2-1D44-418D-BE6B-6A0AA9112932}" sibTransId="{F78A6A46-1A15-4D50-9446-855BDFB7A8FF}"/>
    <dgm:cxn modelId="{7937A487-03E1-455C-92BF-3FA5E1D9F858}" srcId="{DD2615A2-54D9-4363-B83E-13C3ABBA942B}" destId="{CE9EE56D-19CA-4AA4-95AD-E0E78A0F17F5}" srcOrd="4" destOrd="0" parTransId="{0AB9B8F0-3329-41E1-BBAC-B7E5688CC223}" sibTransId="{F18F9B5D-0BE2-4253-82AC-98E612850C2E}"/>
    <dgm:cxn modelId="{EDE8F079-F393-44EF-B47B-5582FA2B9A42}" type="presOf" srcId="{4100EA6A-98E7-4B7E-9802-DDADEA8C3C19}" destId="{454D695F-88F7-4CFF-98CB-03845F10F65E}" srcOrd="0" destOrd="0" presId="urn:microsoft.com/office/officeart/2005/8/layout/radial3"/>
    <dgm:cxn modelId="{AA758F91-1AB7-4844-B8AD-33925FAC70FD}" type="presOf" srcId="{EB324A22-425A-493D-A731-F56DBB5F3002}" destId="{265941B2-A081-4C9F-B736-7772674ECB89}" srcOrd="0" destOrd="0" presId="urn:microsoft.com/office/officeart/2005/8/layout/radial3"/>
    <dgm:cxn modelId="{5B63E24D-4F08-4FC7-9BD6-B5C134B6B2A8}" srcId="{DD2615A2-54D9-4363-B83E-13C3ABBA942B}" destId="{72A6046C-AEA9-45FC-B6BE-CC0B3290EA56}" srcOrd="13" destOrd="0" parTransId="{67BDC81C-9DF9-444B-B875-BA34169ADC78}" sibTransId="{2C6B5A9B-1543-48B7-ACD5-36CEF2EB0E8E}"/>
    <dgm:cxn modelId="{24DBD2BC-B17B-435B-A060-629EFB5DF05C}" type="presOf" srcId="{F3C476A0-CF49-4FA8-9C46-ABB2BA2245A1}" destId="{B83D9DF8-D383-428D-AA1E-7EFAC28AA814}" srcOrd="0" destOrd="0" presId="urn:microsoft.com/office/officeart/2005/8/layout/radial3"/>
    <dgm:cxn modelId="{6BDAB820-201F-4E4D-B0D1-FEA9A630FD90}" srcId="{F3C476A0-CF49-4FA8-9C46-ABB2BA2245A1}" destId="{DD2615A2-54D9-4363-B83E-13C3ABBA942B}" srcOrd="0" destOrd="0" parTransId="{41A8E07C-1E79-4D23-90F3-D21643375B2C}" sibTransId="{F97C662A-786A-4948-9BC0-9FB9DA855033}"/>
    <dgm:cxn modelId="{AC3F1104-D7B5-44A3-8B44-9D704F688DC1}" srcId="{DD2615A2-54D9-4363-B83E-13C3ABBA942B}" destId="{EB324A22-425A-493D-A731-F56DBB5F3002}" srcOrd="3" destOrd="0" parTransId="{41946FAB-090E-4FAD-983D-47F9454E65B8}" sibTransId="{7EF20924-D1FC-47EC-B702-149B3E9E448F}"/>
    <dgm:cxn modelId="{802940F7-9D67-45D2-990C-59B65BB7EA94}" type="presOf" srcId="{24F8B225-BB01-496C-BBF0-2AAE847AF4B6}" destId="{D6814501-7F8B-453F-998C-EA667322B153}" srcOrd="0" destOrd="0" presId="urn:microsoft.com/office/officeart/2005/8/layout/radial3"/>
    <dgm:cxn modelId="{3887EA67-EECA-4EC8-9F82-7F9CAC6D1966}" type="presOf" srcId="{2B3C8490-E2DD-40C1-862D-97F32A62B69A}" destId="{7CBE7949-3209-4056-AF06-25257B149C20}" srcOrd="0" destOrd="0" presId="urn:microsoft.com/office/officeart/2005/8/layout/radial3"/>
    <dgm:cxn modelId="{5C5BD385-2D9C-4BDA-BA60-A62945714D25}" srcId="{DD2615A2-54D9-4363-B83E-13C3ABBA942B}" destId="{2F024F11-D3A2-462D-B73A-56D682984C80}" srcOrd="0" destOrd="0" parTransId="{DC5168E3-4C3B-402E-8DBD-0FC471A72DF9}" sibTransId="{4210DAE7-D531-443D-9BFC-9E3349FC97D4}"/>
    <dgm:cxn modelId="{055003AA-EFE4-4F17-A20F-473BA936CC6B}" srcId="{DD2615A2-54D9-4363-B83E-13C3ABBA942B}" destId="{2B3C8490-E2DD-40C1-862D-97F32A62B69A}" srcOrd="2" destOrd="0" parTransId="{85A99465-852F-4C8D-9D55-27E357404689}" sibTransId="{0E7EFFF3-A104-4D95-9933-A898B96A16B9}"/>
    <dgm:cxn modelId="{7E3F1A60-4B04-4290-9EFA-5F9E807ECFA3}" type="presOf" srcId="{CE9EE56D-19CA-4AA4-95AD-E0E78A0F17F5}" destId="{87D818FF-E488-4198-B09B-01CA1443EE5C}" srcOrd="0" destOrd="0" presId="urn:microsoft.com/office/officeart/2005/8/layout/radial3"/>
    <dgm:cxn modelId="{C6ED008A-8B3F-4FE2-9A38-AAC40D34E3DD}" srcId="{DD2615A2-54D9-4363-B83E-13C3ABBA942B}" destId="{24F8B225-BB01-496C-BBF0-2AAE847AF4B6}" srcOrd="12" destOrd="0" parTransId="{24310C70-ECC0-44DE-A4F1-C655940D1DEB}" sibTransId="{FD3E9096-7CB1-4D08-AEBC-7B46C623A5BB}"/>
    <dgm:cxn modelId="{45186F52-0183-423B-B79B-37B07E8A7FD7}" type="presOf" srcId="{573DE155-36F0-4D0D-9B8D-2CF839A58010}" destId="{A14473BE-1E6A-4737-9CC5-A51D40A87AED}" srcOrd="0" destOrd="0" presId="urn:microsoft.com/office/officeart/2005/8/layout/radial3"/>
    <dgm:cxn modelId="{EC40685B-0E6F-41FD-B1B1-88A780E95FBC}" srcId="{DD2615A2-54D9-4363-B83E-13C3ABBA942B}" destId="{50211E1D-9760-4A8A-AF46-0F6A551946EE}" srcOrd="18" destOrd="0" parTransId="{144B5D8B-AD67-41BA-A81A-05F4E4893739}" sibTransId="{4A41EA08-9C63-4384-A7E4-EED43542EE49}"/>
    <dgm:cxn modelId="{3E85C3F2-43A1-4F13-86E7-ABA3409990A3}" srcId="{DD2615A2-54D9-4363-B83E-13C3ABBA942B}" destId="{1AF6C21A-7BB9-4290-AEF5-AAA6EE18AE68}" srcOrd="9" destOrd="0" parTransId="{FC396C66-2225-4B96-8A4B-5A7C1FE4A7EB}" sibTransId="{8E5F035C-8000-468C-A4ED-586BF5DCAAE1}"/>
    <dgm:cxn modelId="{CA2ABFA7-01A0-4880-8C8A-F36737F8E511}" type="presOf" srcId="{B2ACE7C8-6C24-4D32-8B6A-B0309E42B769}" destId="{E175DBB7-FCAE-423C-8BF9-D15A864BAA3B}" srcOrd="0" destOrd="0" presId="urn:microsoft.com/office/officeart/2005/8/layout/radial3"/>
    <dgm:cxn modelId="{855CFF3C-302F-44C5-BE23-26854A9CEA0B}" srcId="{DD2615A2-54D9-4363-B83E-13C3ABBA942B}" destId="{AA25E460-2710-4898-84BD-3E9E46D6DED8}" srcOrd="17" destOrd="0" parTransId="{5760BEFB-6A70-497B-A425-D0E986545B8D}" sibTransId="{2C46CB7E-3566-4542-B07F-423200D7A716}"/>
    <dgm:cxn modelId="{36357724-943B-4000-B46A-AD4FA2434A49}" type="presOf" srcId="{071E5D24-7335-4294-8854-1E273F1F1049}" destId="{F039CD22-D91C-4C77-8F43-CDC26BCE9324}" srcOrd="0" destOrd="0" presId="urn:microsoft.com/office/officeart/2005/8/layout/radial3"/>
    <dgm:cxn modelId="{56457898-9478-408A-A74A-CFDFBF520DDC}" type="presOf" srcId="{1D659011-8C1A-442F-BDB7-4251CFDE130D}" destId="{74913647-BE3D-4CD7-ADE0-DCDB860EAE93}" srcOrd="0" destOrd="0" presId="urn:microsoft.com/office/officeart/2005/8/layout/radial3"/>
    <dgm:cxn modelId="{FDDE2D4A-D2D3-4924-BA27-16DFA666472D}" type="presParOf" srcId="{B83D9DF8-D383-428D-AA1E-7EFAC28AA814}" destId="{4AB48DE2-CA17-4E22-A1ED-28516F7241F7}" srcOrd="0" destOrd="0" presId="urn:microsoft.com/office/officeart/2005/8/layout/radial3"/>
    <dgm:cxn modelId="{429A4F3E-5DA3-411A-B679-EB2C47998205}" type="presParOf" srcId="{4AB48DE2-CA17-4E22-A1ED-28516F7241F7}" destId="{BF668388-2409-47FA-A56E-1CF1DF618DD8}" srcOrd="0" destOrd="0" presId="urn:microsoft.com/office/officeart/2005/8/layout/radial3"/>
    <dgm:cxn modelId="{F61AD402-2783-4B68-AAC2-5F787BD993AC}" type="presParOf" srcId="{4AB48DE2-CA17-4E22-A1ED-28516F7241F7}" destId="{40D4D6BB-313A-4E98-ADE5-DA629FA5A36C}" srcOrd="1" destOrd="0" presId="urn:microsoft.com/office/officeart/2005/8/layout/radial3"/>
    <dgm:cxn modelId="{36B8DC91-8022-4BB5-A014-BA3A02F234CA}" type="presParOf" srcId="{4AB48DE2-CA17-4E22-A1ED-28516F7241F7}" destId="{03FF8D4E-B974-4916-88B3-5D98CEB0754B}" srcOrd="2" destOrd="0" presId="urn:microsoft.com/office/officeart/2005/8/layout/radial3"/>
    <dgm:cxn modelId="{B78A3BE4-DE5A-480A-824E-F6F6F7E018A0}" type="presParOf" srcId="{4AB48DE2-CA17-4E22-A1ED-28516F7241F7}" destId="{7CBE7949-3209-4056-AF06-25257B149C20}" srcOrd="3" destOrd="0" presId="urn:microsoft.com/office/officeart/2005/8/layout/radial3"/>
    <dgm:cxn modelId="{6029A85C-BCD4-481E-BB3D-FE0ECE11E1EF}" type="presParOf" srcId="{4AB48DE2-CA17-4E22-A1ED-28516F7241F7}" destId="{265941B2-A081-4C9F-B736-7772674ECB89}" srcOrd="4" destOrd="0" presId="urn:microsoft.com/office/officeart/2005/8/layout/radial3"/>
    <dgm:cxn modelId="{20A00CC5-84D2-44A8-92DE-626ED0463296}" type="presParOf" srcId="{4AB48DE2-CA17-4E22-A1ED-28516F7241F7}" destId="{87D818FF-E488-4198-B09B-01CA1443EE5C}" srcOrd="5" destOrd="0" presId="urn:microsoft.com/office/officeart/2005/8/layout/radial3"/>
    <dgm:cxn modelId="{5E18F547-DEE4-476F-B83F-AFF5F61BA500}" type="presParOf" srcId="{4AB48DE2-CA17-4E22-A1ED-28516F7241F7}" destId="{74913647-BE3D-4CD7-ADE0-DCDB860EAE93}" srcOrd="6" destOrd="0" presId="urn:microsoft.com/office/officeart/2005/8/layout/radial3"/>
    <dgm:cxn modelId="{133E16C8-AB45-47E2-9D89-B0CA79667A9A}" type="presParOf" srcId="{4AB48DE2-CA17-4E22-A1ED-28516F7241F7}" destId="{28CE0ED5-BCC3-4EDF-B788-0350A3691A00}" srcOrd="7" destOrd="0" presId="urn:microsoft.com/office/officeart/2005/8/layout/radial3"/>
    <dgm:cxn modelId="{D641308A-623D-48C4-959D-13CDA1A98FD9}" type="presParOf" srcId="{4AB48DE2-CA17-4E22-A1ED-28516F7241F7}" destId="{A14473BE-1E6A-4737-9CC5-A51D40A87AED}" srcOrd="8" destOrd="0" presId="urn:microsoft.com/office/officeart/2005/8/layout/radial3"/>
    <dgm:cxn modelId="{A2C015BE-BC5A-4203-96CC-E24B26FC4C18}" type="presParOf" srcId="{4AB48DE2-CA17-4E22-A1ED-28516F7241F7}" destId="{A1D07618-5344-4B93-B682-979A508839AE}" srcOrd="9" destOrd="0" presId="urn:microsoft.com/office/officeart/2005/8/layout/radial3"/>
    <dgm:cxn modelId="{5D7DB229-5308-426C-9FCF-3792569E2620}" type="presParOf" srcId="{4AB48DE2-CA17-4E22-A1ED-28516F7241F7}" destId="{CE0A7675-C42E-4028-A1F7-8C688E6D78E5}" srcOrd="10" destOrd="0" presId="urn:microsoft.com/office/officeart/2005/8/layout/radial3"/>
    <dgm:cxn modelId="{9668C37E-6F30-4A06-A913-638B1F3D7EF2}" type="presParOf" srcId="{4AB48DE2-CA17-4E22-A1ED-28516F7241F7}" destId="{F039CD22-D91C-4C77-8F43-CDC26BCE9324}" srcOrd="11" destOrd="0" presId="urn:microsoft.com/office/officeart/2005/8/layout/radial3"/>
    <dgm:cxn modelId="{ABE07F17-07B9-4BE3-A19B-2433BDBBEB7F}" type="presParOf" srcId="{4AB48DE2-CA17-4E22-A1ED-28516F7241F7}" destId="{58985DFE-8077-4941-A420-75881E302A36}" srcOrd="12" destOrd="0" presId="urn:microsoft.com/office/officeart/2005/8/layout/radial3"/>
    <dgm:cxn modelId="{0260D84B-EC1D-430E-B3E0-19EDFA1F3136}" type="presParOf" srcId="{4AB48DE2-CA17-4E22-A1ED-28516F7241F7}" destId="{D6814501-7F8B-453F-998C-EA667322B153}" srcOrd="13" destOrd="0" presId="urn:microsoft.com/office/officeart/2005/8/layout/radial3"/>
    <dgm:cxn modelId="{8187CB6D-CE92-4FAF-A1E1-7A6EF3DE176B}" type="presParOf" srcId="{4AB48DE2-CA17-4E22-A1ED-28516F7241F7}" destId="{310ED35D-D875-4295-88DB-C9DC62A4A4BF}" srcOrd="14" destOrd="0" presId="urn:microsoft.com/office/officeart/2005/8/layout/radial3"/>
    <dgm:cxn modelId="{4FAA6A36-267B-4F3C-A884-5E617BB45E06}" type="presParOf" srcId="{4AB48DE2-CA17-4E22-A1ED-28516F7241F7}" destId="{E175DBB7-FCAE-423C-8BF9-D15A864BAA3B}" srcOrd="15" destOrd="0" presId="urn:microsoft.com/office/officeart/2005/8/layout/radial3"/>
    <dgm:cxn modelId="{691BF163-F6FA-42DF-A401-FAEF55B1375C}" type="presParOf" srcId="{4AB48DE2-CA17-4E22-A1ED-28516F7241F7}" destId="{454D695F-88F7-4CFF-98CB-03845F10F65E}" srcOrd="16" destOrd="0" presId="urn:microsoft.com/office/officeart/2005/8/layout/radial3"/>
    <dgm:cxn modelId="{1E7EEC28-D34D-406D-9D7B-593BBB1B0ED7}" type="presParOf" srcId="{4AB48DE2-CA17-4E22-A1ED-28516F7241F7}" destId="{C9FDF50D-ECE9-4792-8CDC-925AC5A11659}" srcOrd="17" destOrd="0" presId="urn:microsoft.com/office/officeart/2005/8/layout/radial3"/>
    <dgm:cxn modelId="{D1D818AD-903A-4026-B983-0699D08E637F}" type="presParOf" srcId="{4AB48DE2-CA17-4E22-A1ED-28516F7241F7}" destId="{6C83367E-3764-40FF-8960-CE7421255671}" srcOrd="18" destOrd="0" presId="urn:microsoft.com/office/officeart/2005/8/layout/radial3"/>
    <dgm:cxn modelId="{C800D711-4E98-4348-9ECD-3F8237459B1B}" type="presParOf" srcId="{4AB48DE2-CA17-4E22-A1ED-28516F7241F7}" destId="{E63B9998-A55B-4EB9-A5CC-E0F953E01F49}" srcOrd="1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68388-2409-47FA-A56E-1CF1DF618DD8}">
      <dsp:nvSpPr>
        <dsp:cNvPr id="0" name=""/>
        <dsp:cNvSpPr/>
      </dsp:nvSpPr>
      <dsp:spPr>
        <a:xfrm>
          <a:off x="2296254" y="1432433"/>
          <a:ext cx="801287" cy="8002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Linux</a:t>
          </a:r>
          <a:endParaRPr lang="ru-RU" sz="1800" kern="1200" dirty="0"/>
        </a:p>
      </dsp:txBody>
      <dsp:txXfrm>
        <a:off x="2413600" y="1549624"/>
        <a:ext cx="566595" cy="565848"/>
      </dsp:txXfrm>
    </dsp:sp>
    <dsp:sp modelId="{40D4D6BB-313A-4E98-ADE5-DA629FA5A36C}">
      <dsp:nvSpPr>
        <dsp:cNvPr id="0" name=""/>
        <dsp:cNvSpPr/>
      </dsp:nvSpPr>
      <dsp:spPr>
        <a:xfrm>
          <a:off x="3020596" y="1954500"/>
          <a:ext cx="1226909" cy="108864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Load</a:t>
          </a:r>
          <a:r>
            <a:rPr lang="en-US" sz="900" kern="1200" dirty="0" smtClean="0"/>
            <a:t> </a:t>
          </a:r>
          <a:r>
            <a:rPr lang="en-US" sz="1800" kern="1200" dirty="0" smtClean="0"/>
            <a:t>Balancer</a:t>
          </a:r>
          <a:endParaRPr lang="ru-RU" sz="900" kern="1200" dirty="0"/>
        </a:p>
      </dsp:txBody>
      <dsp:txXfrm>
        <a:off x="3200273" y="2113928"/>
        <a:ext cx="867555" cy="769786"/>
      </dsp:txXfrm>
    </dsp:sp>
    <dsp:sp modelId="{03FF8D4E-B974-4916-88B3-5D98CEB0754B}">
      <dsp:nvSpPr>
        <dsp:cNvPr id="0" name=""/>
        <dsp:cNvSpPr/>
      </dsp:nvSpPr>
      <dsp:spPr>
        <a:xfrm>
          <a:off x="2862653" y="1554727"/>
          <a:ext cx="910967" cy="9109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Nginx</a:t>
          </a:r>
          <a:endParaRPr lang="ru-RU" sz="900" kern="1200" dirty="0"/>
        </a:p>
      </dsp:txBody>
      <dsp:txXfrm>
        <a:off x="2996061" y="1688135"/>
        <a:ext cx="644151" cy="644151"/>
      </dsp:txXfrm>
    </dsp:sp>
    <dsp:sp modelId="{7CBE7949-3209-4056-AF06-25257B149C20}">
      <dsp:nvSpPr>
        <dsp:cNvPr id="0" name=""/>
        <dsp:cNvSpPr/>
      </dsp:nvSpPr>
      <dsp:spPr>
        <a:xfrm>
          <a:off x="3909008" y="3109438"/>
          <a:ext cx="910967" cy="9109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Linux</a:t>
          </a:r>
          <a:endParaRPr lang="ru-RU" sz="900" kern="1200" dirty="0"/>
        </a:p>
      </dsp:txBody>
      <dsp:txXfrm>
        <a:off x="4042416" y="3242846"/>
        <a:ext cx="644151" cy="644151"/>
      </dsp:txXfrm>
    </dsp:sp>
    <dsp:sp modelId="{265941B2-A081-4C9F-B736-7772674ECB89}">
      <dsp:nvSpPr>
        <dsp:cNvPr id="0" name=""/>
        <dsp:cNvSpPr/>
      </dsp:nvSpPr>
      <dsp:spPr>
        <a:xfrm>
          <a:off x="3244779" y="2719045"/>
          <a:ext cx="910967" cy="9109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Nginx</a:t>
          </a:r>
          <a:endParaRPr lang="ru-RU" sz="900" kern="1200" dirty="0"/>
        </a:p>
      </dsp:txBody>
      <dsp:txXfrm>
        <a:off x="3378187" y="2852453"/>
        <a:ext cx="644151" cy="644151"/>
      </dsp:txXfrm>
    </dsp:sp>
    <dsp:sp modelId="{87D818FF-E488-4198-B09B-01CA1443EE5C}">
      <dsp:nvSpPr>
        <dsp:cNvPr id="0" name=""/>
        <dsp:cNvSpPr/>
      </dsp:nvSpPr>
      <dsp:spPr>
        <a:xfrm>
          <a:off x="5183723" y="1564753"/>
          <a:ext cx="688099" cy="6880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MariaDb</a:t>
          </a:r>
          <a:endParaRPr lang="ru-RU" sz="900" kern="1200" dirty="0"/>
        </a:p>
      </dsp:txBody>
      <dsp:txXfrm>
        <a:off x="5284493" y="1665521"/>
        <a:ext cx="486559" cy="486554"/>
      </dsp:txXfrm>
    </dsp:sp>
    <dsp:sp modelId="{74913647-BE3D-4CD7-ADE0-DCDB860EAE93}">
      <dsp:nvSpPr>
        <dsp:cNvPr id="0" name=""/>
        <dsp:cNvSpPr/>
      </dsp:nvSpPr>
      <dsp:spPr>
        <a:xfrm>
          <a:off x="5863502" y="1900514"/>
          <a:ext cx="700397" cy="70039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Linux</a:t>
          </a:r>
          <a:endParaRPr lang="ru-RU" sz="900" kern="1200" dirty="0"/>
        </a:p>
      </dsp:txBody>
      <dsp:txXfrm>
        <a:off x="5966073" y="2003085"/>
        <a:ext cx="495255" cy="495255"/>
      </dsp:txXfrm>
    </dsp:sp>
    <dsp:sp modelId="{28CE0ED5-BCC3-4EDF-B788-0350A3691A00}">
      <dsp:nvSpPr>
        <dsp:cNvPr id="0" name=""/>
        <dsp:cNvSpPr/>
      </dsp:nvSpPr>
      <dsp:spPr>
        <a:xfrm>
          <a:off x="5166693" y="2768347"/>
          <a:ext cx="683052" cy="68305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MariaDb</a:t>
          </a:r>
          <a:endParaRPr lang="ru-RU" sz="900" kern="1200" dirty="0"/>
        </a:p>
      </dsp:txBody>
      <dsp:txXfrm>
        <a:off x="5266724" y="2868378"/>
        <a:ext cx="482990" cy="482990"/>
      </dsp:txXfrm>
    </dsp:sp>
    <dsp:sp modelId="{A14473BE-1E6A-4737-9CC5-A51D40A87AED}">
      <dsp:nvSpPr>
        <dsp:cNvPr id="0" name=""/>
        <dsp:cNvSpPr/>
      </dsp:nvSpPr>
      <dsp:spPr>
        <a:xfrm>
          <a:off x="5351014" y="3050556"/>
          <a:ext cx="632375" cy="63236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Linux</a:t>
          </a:r>
          <a:endParaRPr lang="ru-RU" sz="900" kern="1200" dirty="0"/>
        </a:p>
      </dsp:txBody>
      <dsp:txXfrm>
        <a:off x="5443623" y="3143164"/>
        <a:ext cx="447157" cy="447150"/>
      </dsp:txXfrm>
    </dsp:sp>
    <dsp:sp modelId="{A1D07618-5344-4B93-B682-979A508839AE}">
      <dsp:nvSpPr>
        <dsp:cNvPr id="0" name=""/>
        <dsp:cNvSpPr/>
      </dsp:nvSpPr>
      <dsp:spPr>
        <a:xfrm>
          <a:off x="5499693" y="2227430"/>
          <a:ext cx="643461" cy="6434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MariaDb</a:t>
          </a:r>
          <a:endParaRPr lang="ru-RU" sz="900" kern="1200" dirty="0"/>
        </a:p>
      </dsp:txBody>
      <dsp:txXfrm>
        <a:off x="5593926" y="2321663"/>
        <a:ext cx="454995" cy="454995"/>
      </dsp:txXfrm>
    </dsp:sp>
    <dsp:sp modelId="{CE0A7675-C42E-4028-A1F7-8C688E6D78E5}">
      <dsp:nvSpPr>
        <dsp:cNvPr id="0" name=""/>
        <dsp:cNvSpPr/>
      </dsp:nvSpPr>
      <dsp:spPr>
        <a:xfrm>
          <a:off x="5434888" y="1059181"/>
          <a:ext cx="653810" cy="65381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Linux</a:t>
          </a:r>
          <a:endParaRPr lang="ru-RU" sz="900" kern="1200" dirty="0"/>
        </a:p>
      </dsp:txBody>
      <dsp:txXfrm>
        <a:off x="5530636" y="1154929"/>
        <a:ext cx="462314" cy="462314"/>
      </dsp:txXfrm>
    </dsp:sp>
    <dsp:sp modelId="{F039CD22-D91C-4C77-8F43-CDC26BCE9324}">
      <dsp:nvSpPr>
        <dsp:cNvPr id="0" name=""/>
        <dsp:cNvSpPr/>
      </dsp:nvSpPr>
      <dsp:spPr>
        <a:xfrm>
          <a:off x="4619735" y="1954502"/>
          <a:ext cx="1001536" cy="100153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Maxscale</a:t>
          </a:r>
          <a:endParaRPr lang="ru-RU" sz="900" kern="1200" dirty="0"/>
        </a:p>
      </dsp:txBody>
      <dsp:txXfrm>
        <a:off x="4766407" y="2101174"/>
        <a:ext cx="708192" cy="708192"/>
      </dsp:txXfrm>
    </dsp:sp>
    <dsp:sp modelId="{58985DFE-8077-4941-A420-75881E302A36}">
      <dsp:nvSpPr>
        <dsp:cNvPr id="0" name=""/>
        <dsp:cNvSpPr/>
      </dsp:nvSpPr>
      <dsp:spPr>
        <a:xfrm>
          <a:off x="3109435" y="3287122"/>
          <a:ext cx="910967" cy="9109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Linux</a:t>
          </a:r>
          <a:endParaRPr lang="ru-RU" sz="900" kern="1200" dirty="0"/>
        </a:p>
      </dsp:txBody>
      <dsp:txXfrm>
        <a:off x="3242843" y="3420530"/>
        <a:ext cx="644151" cy="644151"/>
      </dsp:txXfrm>
    </dsp:sp>
    <dsp:sp modelId="{D6814501-7F8B-453F-998C-EA667322B153}">
      <dsp:nvSpPr>
        <dsp:cNvPr id="0" name=""/>
        <dsp:cNvSpPr/>
      </dsp:nvSpPr>
      <dsp:spPr>
        <a:xfrm>
          <a:off x="3909013" y="2487553"/>
          <a:ext cx="910967" cy="9109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PHP-FPM</a:t>
          </a:r>
          <a:endParaRPr lang="ru-RU" sz="900" kern="1200" dirty="0"/>
        </a:p>
      </dsp:txBody>
      <dsp:txXfrm>
        <a:off x="4042421" y="2620961"/>
        <a:ext cx="644151" cy="644151"/>
      </dsp:txXfrm>
    </dsp:sp>
    <dsp:sp modelId="{310ED35D-D875-4295-88DB-C9DC62A4A4BF}">
      <dsp:nvSpPr>
        <dsp:cNvPr id="0" name=""/>
        <dsp:cNvSpPr/>
      </dsp:nvSpPr>
      <dsp:spPr>
        <a:xfrm>
          <a:off x="4642307" y="2865479"/>
          <a:ext cx="688154" cy="68815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Linux</a:t>
          </a:r>
          <a:endParaRPr lang="ru-RU" sz="900" kern="1200" dirty="0"/>
        </a:p>
      </dsp:txBody>
      <dsp:txXfrm>
        <a:off x="4743085" y="2966257"/>
        <a:ext cx="486598" cy="486598"/>
      </dsp:txXfrm>
    </dsp:sp>
    <dsp:sp modelId="{E175DBB7-FCAE-423C-8BF9-D15A864BAA3B}">
      <dsp:nvSpPr>
        <dsp:cNvPr id="0" name=""/>
        <dsp:cNvSpPr/>
      </dsp:nvSpPr>
      <dsp:spPr>
        <a:xfrm>
          <a:off x="3997843" y="1510300"/>
          <a:ext cx="899006" cy="8990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PHP-FPM</a:t>
          </a:r>
          <a:endParaRPr lang="ru-RU" sz="900" kern="1200" dirty="0"/>
        </a:p>
      </dsp:txBody>
      <dsp:txXfrm>
        <a:off x="4129499" y="1641956"/>
        <a:ext cx="635694" cy="635694"/>
      </dsp:txXfrm>
    </dsp:sp>
    <dsp:sp modelId="{454D695F-88F7-4CFF-98CB-03845F10F65E}">
      <dsp:nvSpPr>
        <dsp:cNvPr id="0" name=""/>
        <dsp:cNvSpPr/>
      </dsp:nvSpPr>
      <dsp:spPr>
        <a:xfrm>
          <a:off x="4086682" y="888414"/>
          <a:ext cx="827686" cy="8276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Linux</a:t>
          </a:r>
          <a:endParaRPr lang="ru-RU" sz="900" kern="1200" dirty="0"/>
        </a:p>
      </dsp:txBody>
      <dsp:txXfrm>
        <a:off x="4207894" y="1009626"/>
        <a:ext cx="585262" cy="585262"/>
      </dsp:txXfrm>
    </dsp:sp>
    <dsp:sp modelId="{C9FDF50D-ECE9-4792-8CDC-925AC5A11659}">
      <dsp:nvSpPr>
        <dsp:cNvPr id="0" name=""/>
        <dsp:cNvSpPr/>
      </dsp:nvSpPr>
      <dsp:spPr>
        <a:xfrm>
          <a:off x="2232256" y="2152511"/>
          <a:ext cx="928804" cy="9288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Redis</a:t>
          </a:r>
          <a:endParaRPr lang="ru-RU" sz="900" kern="1200" dirty="0"/>
        </a:p>
      </dsp:txBody>
      <dsp:txXfrm>
        <a:off x="2368276" y="2288531"/>
        <a:ext cx="656764" cy="656764"/>
      </dsp:txXfrm>
    </dsp:sp>
    <dsp:sp modelId="{6C83367E-3764-40FF-8960-CE7421255671}">
      <dsp:nvSpPr>
        <dsp:cNvPr id="0" name=""/>
        <dsp:cNvSpPr/>
      </dsp:nvSpPr>
      <dsp:spPr>
        <a:xfrm>
          <a:off x="1728184" y="1000375"/>
          <a:ext cx="910967" cy="9109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Postfix</a:t>
          </a:r>
          <a:endParaRPr lang="ru-RU" sz="900" kern="1200" dirty="0"/>
        </a:p>
      </dsp:txBody>
      <dsp:txXfrm>
        <a:off x="1861592" y="1133783"/>
        <a:ext cx="644151" cy="644151"/>
      </dsp:txXfrm>
    </dsp:sp>
    <dsp:sp modelId="{E63B9998-A55B-4EB9-A5CC-E0F953E01F49}">
      <dsp:nvSpPr>
        <dsp:cNvPr id="0" name=""/>
        <dsp:cNvSpPr/>
      </dsp:nvSpPr>
      <dsp:spPr>
        <a:xfrm>
          <a:off x="2664295" y="784364"/>
          <a:ext cx="910967" cy="9109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Nchan</a:t>
          </a:r>
          <a:endParaRPr lang="ru-RU" sz="900" kern="1200" dirty="0"/>
        </a:p>
      </dsp:txBody>
      <dsp:txXfrm>
        <a:off x="2797703" y="917772"/>
        <a:ext cx="644151" cy="644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26.01.2020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9276109" y="5949280"/>
            <a:ext cx="2866975" cy="864096"/>
            <a:chOff x="9276109" y="5949280"/>
            <a:chExt cx="2866975" cy="864096"/>
          </a:xfrm>
        </p:grpSpPr>
        <p:sp>
          <p:nvSpPr>
            <p:cNvPr id="12" name="Прямоугольник 11"/>
            <p:cNvSpPr/>
            <p:nvPr userDrawn="1"/>
          </p:nvSpPr>
          <p:spPr>
            <a:xfrm>
              <a:off x="11148317" y="5949280"/>
              <a:ext cx="994767" cy="864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/>
            <p:cNvSpPr/>
            <p:nvPr userDrawn="1"/>
          </p:nvSpPr>
          <p:spPr>
            <a:xfrm>
              <a:off x="9276109" y="5949280"/>
              <a:ext cx="1858863" cy="864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https://ge-mm-mro.s3.amazonaws.com/styles/800px_wide/s3/booths/images/2019/77046/eplane.jpg?itok=UNlY1ccQ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796" y="6237312"/>
              <a:ext cx="1282799" cy="415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3004" y="6100977"/>
              <a:ext cx="432048" cy="551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 smtClean="0"/>
              <a:t>​</a:t>
            </a:r>
            <a:fld id="{37209019-E585-49FC-B62B-4F8E88B75BBF}" type="datetime1">
              <a:rPr lang="ru-RU" smtClean="0"/>
              <a:pPr/>
              <a:t>26.01.2020</a:t>
            </a:fld>
            <a:r>
              <a:rPr lang="ru-RU" dirty="0" smtClean="0"/>
              <a:t>​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26.01.2020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097" y="6019800"/>
            <a:ext cx="638422" cy="737887"/>
          </a:xfrm>
          <a:prstGeom prst="rect">
            <a:avLst/>
          </a:prstGeom>
        </p:spPr>
      </p:pic>
      <p:grpSp>
        <p:nvGrpSpPr>
          <p:cNvPr id="8" name="Группа 7"/>
          <p:cNvGrpSpPr/>
          <p:nvPr userDrawn="1"/>
        </p:nvGrpSpPr>
        <p:grpSpPr>
          <a:xfrm>
            <a:off x="9276109" y="5949280"/>
            <a:ext cx="2866975" cy="864096"/>
            <a:chOff x="9276109" y="5949280"/>
            <a:chExt cx="2866975" cy="864096"/>
          </a:xfrm>
        </p:grpSpPr>
        <p:sp>
          <p:nvSpPr>
            <p:cNvPr id="9" name="Прямоугольник 8"/>
            <p:cNvSpPr/>
            <p:nvPr userDrawn="1"/>
          </p:nvSpPr>
          <p:spPr>
            <a:xfrm>
              <a:off x="11148317" y="5949280"/>
              <a:ext cx="994767" cy="864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/>
            <p:cNvSpPr/>
            <p:nvPr userDrawn="1"/>
          </p:nvSpPr>
          <p:spPr>
            <a:xfrm>
              <a:off x="9276109" y="5949280"/>
              <a:ext cx="1858863" cy="8640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1" name="Picture 4" descr="https://ge-mm-mro.s3.amazonaws.com/styles/800px_wide/s3/booths/images/2019/77046/eplane.jpg?itok=UNlY1ccQ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796" y="6237312"/>
              <a:ext cx="1282799" cy="415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3004" y="6100977"/>
              <a:ext cx="432048" cy="551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3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22.png"/><Relationship Id="rId7" Type="http://schemas.openxmlformats.org/officeDocument/2006/relationships/diagramData" Target="../diagrams/data3.xml"/><Relationship Id="rId12" Type="http://schemas.openxmlformats.org/officeDocument/2006/relationships/image" Target="../media/image12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diagramData" Target="../diagrams/data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image" Target="../media/image25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diagramColors" Target="../diagrams/colors3.xml"/><Relationship Id="rId19" Type="http://schemas.openxmlformats.org/officeDocument/2006/relationships/image" Target="../media/image20.png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4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01</a:t>
            </a:r>
            <a:br>
              <a:rPr lang="ru-RU" dirty="0" smtClean="0"/>
            </a:br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«Проектирование интернет-систем»</a:t>
            </a:r>
          </a:p>
          <a:p>
            <a:pPr rtl="0"/>
            <a:r>
              <a:rPr lang="ru-RU" dirty="0" smtClean="0"/>
              <a:t>Павел </a:t>
            </a:r>
            <a:r>
              <a:rPr lang="ru-RU" dirty="0" err="1" smtClean="0"/>
              <a:t>кочурко</a:t>
            </a:r>
            <a:r>
              <a:rPr lang="ru-RU" dirty="0" smtClean="0"/>
              <a:t>, к.т.н., доцент</a:t>
            </a:r>
          </a:p>
          <a:p>
            <a:pPr rtl="0"/>
            <a:r>
              <a:rPr lang="ru-RU" dirty="0" smtClean="0"/>
              <a:t>Кафедра </a:t>
            </a:r>
            <a:r>
              <a:rPr lang="ru-RU" dirty="0" err="1" smtClean="0"/>
              <a:t>иит</a:t>
            </a:r>
            <a:endParaRPr lang="ru-RU" dirty="0" smtClean="0"/>
          </a:p>
          <a:p>
            <a:pPr rtl="0"/>
            <a:r>
              <a:rPr lang="en-US" dirty="0" smtClean="0"/>
              <a:t>Eplane.com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LEMP </a:t>
            </a:r>
            <a:r>
              <a:rPr lang="ru-RU" dirty="0" smtClean="0"/>
              <a:t>в </a:t>
            </a:r>
            <a:r>
              <a:rPr lang="ru-RU" dirty="0" smtClean="0"/>
              <a:t>теор</a:t>
            </a:r>
            <a:r>
              <a:rPr lang="ru-RU" dirty="0" smtClean="0"/>
              <a:t>ии</a:t>
            </a:r>
            <a:endParaRPr lang="ru-RU" dirty="0"/>
          </a:p>
        </p:txBody>
      </p:sp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706278731"/>
              </p:ext>
            </p:extLst>
          </p:nvPr>
        </p:nvGraphicFramePr>
        <p:xfrm>
          <a:off x="621804" y="2348880"/>
          <a:ext cx="4248471" cy="364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33" name="Группа 1032"/>
          <p:cNvGrpSpPr/>
          <p:nvPr/>
        </p:nvGrpSpPr>
        <p:grpSpPr>
          <a:xfrm>
            <a:off x="1413892" y="2348880"/>
            <a:ext cx="5759819" cy="4323946"/>
            <a:chOff x="1528696" y="2777462"/>
            <a:chExt cx="3064186" cy="2300311"/>
          </a:xfrm>
        </p:grpSpPr>
        <p:pic>
          <p:nvPicPr>
            <p:cNvPr id="1026" name="Picture 2" descr="Картинки по запросу linux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558" y="2777462"/>
              <a:ext cx="1309266" cy="1542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Похожее изображение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0648" y="3976364"/>
              <a:ext cx="900742" cy="9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Картинки по запросу php log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696" y="3825120"/>
              <a:ext cx="978627" cy="52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Похожее изображение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908" y="3296799"/>
              <a:ext cx="1780974" cy="178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Рисунок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0556" y="870611"/>
            <a:ext cx="3697888" cy="1763977"/>
          </a:xfrm>
          <a:prstGeom prst="rect">
            <a:avLst/>
          </a:prstGeom>
        </p:spPr>
      </p:pic>
      <p:sp>
        <p:nvSpPr>
          <p:cNvPr id="1035" name="Стрелка вправо 1034"/>
          <p:cNvSpPr/>
          <p:nvPr/>
        </p:nvSpPr>
        <p:spPr>
          <a:xfrm rot="8930998">
            <a:off x="5810927" y="2434917"/>
            <a:ext cx="1749370" cy="1220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46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ru-RU" dirty="0" smtClean="0"/>
              <a:t>…и </a:t>
            </a:r>
            <a:r>
              <a:rPr lang="ru-RU" dirty="0" smtClean="0"/>
              <a:t>на практике</a:t>
            </a:r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633286253"/>
              </p:ext>
            </p:extLst>
          </p:nvPr>
        </p:nvGraphicFramePr>
        <p:xfrm>
          <a:off x="1197868" y="2132856"/>
          <a:ext cx="4248471" cy="364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709680444"/>
              </p:ext>
            </p:extLst>
          </p:nvPr>
        </p:nvGraphicFramePr>
        <p:xfrm>
          <a:off x="4078188" y="1492514"/>
          <a:ext cx="6840759" cy="533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2" descr="Картинки по запросу linux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750" y="4265775"/>
            <a:ext cx="1309266" cy="15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Похожее изображение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840" y="5464677"/>
            <a:ext cx="900742" cy="9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Картинки по запросу php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88" y="5313433"/>
            <a:ext cx="978627" cy="5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Похожее изображение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0" y="4785112"/>
            <a:ext cx="1780974" cy="17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Группа 11"/>
          <p:cNvGrpSpPr/>
          <p:nvPr/>
        </p:nvGrpSpPr>
        <p:grpSpPr>
          <a:xfrm>
            <a:off x="8686700" y="5102715"/>
            <a:ext cx="700397" cy="700397"/>
            <a:chOff x="5863502" y="1900514"/>
            <a:chExt cx="700397" cy="700397"/>
          </a:xfrm>
          <a:scene3d>
            <a:camera prst="orthographicFront"/>
            <a:lightRig rig="flat" dir="t"/>
          </a:scene3d>
        </p:grpSpPr>
        <p:sp>
          <p:nvSpPr>
            <p:cNvPr id="46" name="Овал 45"/>
            <p:cNvSpPr/>
            <p:nvPr/>
          </p:nvSpPr>
          <p:spPr>
            <a:xfrm>
              <a:off x="5863502" y="1900514"/>
              <a:ext cx="700397" cy="7003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7" name="Овал 4"/>
            <p:cNvSpPr txBox="1"/>
            <p:nvPr/>
          </p:nvSpPr>
          <p:spPr>
            <a:xfrm>
              <a:off x="5966073" y="2003085"/>
              <a:ext cx="495255" cy="4952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>
                  <a:solidFill>
                    <a:schemeClr val="accent3"/>
                  </a:solidFill>
                </a:rPr>
                <a:t>GCF</a:t>
              </a:r>
              <a:endParaRPr lang="ru-RU" sz="900" kern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9139469" y="5262448"/>
            <a:ext cx="700397" cy="700397"/>
            <a:chOff x="5863502" y="1900514"/>
            <a:chExt cx="700397" cy="700397"/>
          </a:xfrm>
          <a:scene3d>
            <a:camera prst="orthographicFront"/>
            <a:lightRig rig="flat" dir="t"/>
          </a:scene3d>
        </p:grpSpPr>
        <p:sp>
          <p:nvSpPr>
            <p:cNvPr id="44" name="Овал 43"/>
            <p:cNvSpPr/>
            <p:nvPr/>
          </p:nvSpPr>
          <p:spPr>
            <a:xfrm>
              <a:off x="5863502" y="1900514"/>
              <a:ext cx="700397" cy="7003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5" name="Овал 4"/>
            <p:cNvSpPr txBox="1"/>
            <p:nvPr/>
          </p:nvSpPr>
          <p:spPr>
            <a:xfrm>
              <a:off x="5966073" y="2003085"/>
              <a:ext cx="495255" cy="4952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/>
                <a:t>Go</a:t>
              </a:r>
              <a:endParaRPr lang="ru-RU" sz="900" kern="1200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5895738" y="3405146"/>
            <a:ext cx="2237198" cy="2162091"/>
            <a:chOff x="5863502" y="1900514"/>
            <a:chExt cx="700397" cy="700397"/>
          </a:xfrm>
          <a:scene3d>
            <a:camera prst="orthographicFront"/>
            <a:lightRig rig="flat" dir="t"/>
          </a:scene3d>
        </p:grpSpPr>
        <p:sp>
          <p:nvSpPr>
            <p:cNvPr id="42" name="Овал 41"/>
            <p:cNvSpPr/>
            <p:nvPr/>
          </p:nvSpPr>
          <p:spPr>
            <a:xfrm>
              <a:off x="5863502" y="1900514"/>
              <a:ext cx="700397" cy="7003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3" name="Овал 4"/>
            <p:cNvSpPr txBox="1"/>
            <p:nvPr/>
          </p:nvSpPr>
          <p:spPr>
            <a:xfrm>
              <a:off x="5966073" y="2003085"/>
              <a:ext cx="495255" cy="4952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>
                  <a:solidFill>
                    <a:schemeClr val="accent3"/>
                  </a:solidFill>
                </a:rPr>
                <a:t>GKE</a:t>
              </a:r>
              <a:endParaRPr lang="ru-RU" sz="3600" kern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8268498" y="2780891"/>
            <a:ext cx="2237198" cy="2162091"/>
            <a:chOff x="5863502" y="1900514"/>
            <a:chExt cx="700397" cy="700397"/>
          </a:xfrm>
          <a:scene3d>
            <a:camera prst="orthographicFront"/>
            <a:lightRig rig="flat" dir="t"/>
          </a:scene3d>
        </p:grpSpPr>
        <p:sp>
          <p:nvSpPr>
            <p:cNvPr id="40" name="Овал 39"/>
            <p:cNvSpPr/>
            <p:nvPr/>
          </p:nvSpPr>
          <p:spPr>
            <a:xfrm>
              <a:off x="5863502" y="1900514"/>
              <a:ext cx="700397" cy="7003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1" name="Овал 4"/>
            <p:cNvSpPr txBox="1"/>
            <p:nvPr/>
          </p:nvSpPr>
          <p:spPr>
            <a:xfrm>
              <a:off x="5966073" y="2003085"/>
              <a:ext cx="495255" cy="4952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>
                  <a:solidFill>
                    <a:schemeClr val="accent3"/>
                  </a:solidFill>
                </a:rPr>
                <a:t>GCE</a:t>
              </a:r>
              <a:endParaRPr lang="ru-RU" sz="3600" kern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8409030" y="5532780"/>
            <a:ext cx="700397" cy="700397"/>
            <a:chOff x="5863502" y="1900514"/>
            <a:chExt cx="700397" cy="700397"/>
          </a:xfrm>
          <a:scene3d>
            <a:camera prst="orthographicFront"/>
            <a:lightRig rig="flat" dir="t"/>
          </a:scene3d>
        </p:grpSpPr>
        <p:sp>
          <p:nvSpPr>
            <p:cNvPr id="38" name="Овал 37"/>
            <p:cNvSpPr/>
            <p:nvPr/>
          </p:nvSpPr>
          <p:spPr>
            <a:xfrm>
              <a:off x="5863502" y="1900514"/>
              <a:ext cx="700397" cy="7003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9" name="Овал 4"/>
            <p:cNvSpPr txBox="1"/>
            <p:nvPr/>
          </p:nvSpPr>
          <p:spPr>
            <a:xfrm>
              <a:off x="5966073" y="2003085"/>
              <a:ext cx="495255" cy="4952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/>
                <a:t>Node.js</a:t>
              </a:r>
              <a:endParaRPr lang="ru-RU" sz="900" kern="1200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0145234" y="4187286"/>
            <a:ext cx="700397" cy="700397"/>
            <a:chOff x="5863502" y="1900514"/>
            <a:chExt cx="700397" cy="700397"/>
          </a:xfrm>
          <a:scene3d>
            <a:camera prst="orthographicFront"/>
            <a:lightRig rig="flat" dir="t"/>
          </a:scene3d>
        </p:grpSpPr>
        <p:sp>
          <p:nvSpPr>
            <p:cNvPr id="36" name="Овал 35"/>
            <p:cNvSpPr/>
            <p:nvPr/>
          </p:nvSpPr>
          <p:spPr>
            <a:xfrm>
              <a:off x="5863502" y="1900514"/>
              <a:ext cx="700397" cy="7003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7" name="Овал 4"/>
            <p:cNvSpPr txBox="1"/>
            <p:nvPr/>
          </p:nvSpPr>
          <p:spPr>
            <a:xfrm>
              <a:off x="5966073" y="2003085"/>
              <a:ext cx="495255" cy="4952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/>
                <a:t>Node.js</a:t>
              </a:r>
              <a:endParaRPr lang="ru-RU" sz="900" kern="1200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6734172" y="4785112"/>
            <a:ext cx="700397" cy="700397"/>
            <a:chOff x="5863502" y="1900514"/>
            <a:chExt cx="700397" cy="700397"/>
          </a:xfrm>
          <a:scene3d>
            <a:camera prst="orthographicFront"/>
            <a:lightRig rig="flat" dir="t"/>
          </a:scene3d>
        </p:grpSpPr>
        <p:sp>
          <p:nvSpPr>
            <p:cNvPr id="34" name="Овал 33"/>
            <p:cNvSpPr/>
            <p:nvPr/>
          </p:nvSpPr>
          <p:spPr>
            <a:xfrm>
              <a:off x="5863502" y="1900514"/>
              <a:ext cx="700397" cy="7003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35" name="Овал 4"/>
            <p:cNvSpPr txBox="1"/>
            <p:nvPr/>
          </p:nvSpPr>
          <p:spPr>
            <a:xfrm>
              <a:off x="5966073" y="2003085"/>
              <a:ext cx="495255" cy="49525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kern="1200" dirty="0" smtClean="0"/>
                <a:t>Node.js</a:t>
              </a:r>
              <a:endParaRPr lang="ru-RU" sz="900" kern="1200" dirty="0"/>
            </a:p>
          </p:txBody>
        </p:sp>
      </p:grpSp>
      <p:pic>
        <p:nvPicPr>
          <p:cNvPr id="19" name="Picture 26" descr="Похожее изображение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63" y="4633691"/>
            <a:ext cx="1366838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Похожее изображение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47" y="5603748"/>
            <a:ext cx="900742" cy="9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Похожее изображение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76" y="5442715"/>
            <a:ext cx="1780974" cy="17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Картинки по запросу php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246" y="6081803"/>
            <a:ext cx="978627" cy="5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8" descr="Похожее изображение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23" y="5406711"/>
            <a:ext cx="2563613" cy="102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0" descr="Похожее изображение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154" y="4795714"/>
            <a:ext cx="1258317" cy="111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2" descr="Картинки по запросу node.js logo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612" y="4425085"/>
            <a:ext cx="1085245" cy="66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4" descr="Картинки по запросу redis log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202" y="3829767"/>
            <a:ext cx="641026" cy="55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6" descr="Картинки по запросу google cloud functions logo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761" y="3030290"/>
            <a:ext cx="704189" cy="7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8" descr="Картинки по запросу stackdriver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521" y="2432313"/>
            <a:ext cx="649711" cy="56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0" descr="Картинки по запросу google compute engine logo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48" y="3530132"/>
            <a:ext cx="1095605" cy="109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8" descr="Картинки по запросу mailgun logo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810" y="1542730"/>
            <a:ext cx="1582178" cy="79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0" descr="Картинки по запросу stripe log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596" y="1729270"/>
            <a:ext cx="1235231" cy="51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2" descr="Картинки по запросу sita logo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842" y="1832039"/>
            <a:ext cx="1114305" cy="36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4" descr="Картинки по запросу slack logo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899" y="862058"/>
            <a:ext cx="2278910" cy="227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Картинки по запросу docker logo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191" y="2554036"/>
            <a:ext cx="1037547" cy="88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30303" y="2718383"/>
            <a:ext cx="2699500" cy="12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7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…и в реальности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81"/>
          <a:stretch/>
        </p:blipFill>
        <p:spPr>
          <a:xfrm>
            <a:off x="1629916" y="1752601"/>
            <a:ext cx="6554862" cy="4700736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281" y="1752600"/>
            <a:ext cx="2781932" cy="132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7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…через год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81"/>
          <a:stretch/>
        </p:blipFill>
        <p:spPr>
          <a:xfrm>
            <a:off x="7102524" y="548680"/>
            <a:ext cx="4546654" cy="3260575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91" b="5384"/>
          <a:stretch/>
        </p:blipFill>
        <p:spPr>
          <a:xfrm>
            <a:off x="1522413" y="2060848"/>
            <a:ext cx="6012160" cy="41044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556" y="4994676"/>
            <a:ext cx="2876149" cy="14788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8708" y="3449553"/>
            <a:ext cx="2781932" cy="132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Будни </a:t>
            </a:r>
            <a:r>
              <a:rPr lang="en-US" dirty="0" smtClean="0"/>
              <a:t>DevOps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7" b="20964"/>
          <a:stretch/>
        </p:blipFill>
        <p:spPr>
          <a:xfrm>
            <a:off x="1627708" y="2060848"/>
            <a:ext cx="4466705" cy="4301098"/>
          </a:xfrm>
        </p:spPr>
      </p:pic>
    </p:spTree>
    <p:extLst>
      <p:ext uri="{BB962C8B-B14F-4D97-AF65-F5344CB8AC3E}">
        <p14:creationId xmlns:p14="http://schemas.microsoft.com/office/powerpoint/2010/main" val="246554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or False?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The most reliable systems are built using cheap, unreliable components.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techniques that Google uses to scale to billions of users follow the </a:t>
            </a:r>
            <a:r>
              <a:rPr lang="en-US" sz="1600" dirty="0" smtClean="0"/>
              <a:t>same patterns </a:t>
            </a:r>
            <a:r>
              <a:rPr lang="en-US" sz="1600" dirty="0"/>
              <a:t>you can use to scale a system that handles hundreds of users.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more risky a procedure is, the more you should do it.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Some </a:t>
            </a:r>
            <a:r>
              <a:rPr lang="en-US" sz="1600" dirty="0"/>
              <a:t>of the most important software features are the ones that users never see.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You </a:t>
            </a:r>
            <a:r>
              <a:rPr lang="en-US" sz="1600" dirty="0"/>
              <a:t>should pick random machines and power them off.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code for every feature Facebook will announce in the next six months </a:t>
            </a:r>
            <a:r>
              <a:rPr lang="en-US" sz="1600" dirty="0" smtClean="0"/>
              <a:t>is probably </a:t>
            </a:r>
            <a:r>
              <a:rPr lang="en-US" sz="1600" dirty="0"/>
              <a:t>in your browser already.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Updating </a:t>
            </a:r>
            <a:r>
              <a:rPr lang="en-US" sz="1600" dirty="0"/>
              <a:t>software multiple times a day requires little human effort.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Being </a:t>
            </a:r>
            <a:r>
              <a:rPr lang="en-US" sz="1600" dirty="0" err="1"/>
              <a:t>oncall</a:t>
            </a:r>
            <a:r>
              <a:rPr lang="en-US" sz="1600" dirty="0"/>
              <a:t> doesn’t have to be a stressful, painful experience.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You </a:t>
            </a:r>
            <a:r>
              <a:rPr lang="en-US" sz="1600" dirty="0"/>
              <a:t>shouldn’t monitor whether machines are up.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Operations </a:t>
            </a:r>
            <a:r>
              <a:rPr lang="en-US" sz="1600" dirty="0"/>
              <a:t>and management can be conducted using the scientiﬁc </a:t>
            </a:r>
            <a:r>
              <a:rPr lang="en-US" sz="1600" dirty="0" smtClean="0"/>
              <a:t>principles of </a:t>
            </a:r>
            <a:r>
              <a:rPr lang="en-US" sz="1600" dirty="0"/>
              <a:t>experimentation and evidence.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Google </a:t>
            </a:r>
            <a:r>
              <a:rPr lang="en-US" sz="1600" dirty="0"/>
              <a:t>has rehearsed what it would do in case of a zombie attack.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405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692696"/>
            <a:ext cx="1979290" cy="280831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877" y="692696"/>
            <a:ext cx="1986265" cy="28083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071" y="692696"/>
            <a:ext cx="2026997" cy="280831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972" y="3645024"/>
            <a:ext cx="1979290" cy="286166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7111" y="3645024"/>
            <a:ext cx="2032916" cy="286166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3876" y="3642712"/>
            <a:ext cx="2329923" cy="28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Напоследок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In </a:t>
            </a:r>
            <a:r>
              <a:rPr lang="en-US" sz="2000" i="1" dirty="0"/>
              <a:t>The Elements of Programming Style</a:t>
            </a:r>
            <a:r>
              <a:rPr lang="en-US" sz="2000" dirty="0"/>
              <a:t>, Kernighan and </a:t>
            </a:r>
            <a:r>
              <a:rPr lang="en-US" sz="2000" dirty="0" err="1"/>
              <a:t>Plauger</a:t>
            </a:r>
            <a:r>
              <a:rPr lang="en-US" sz="2000" dirty="0"/>
              <a:t> (1978) wrote:</a:t>
            </a:r>
          </a:p>
          <a:p>
            <a:pPr marL="239712" lvl="1" indent="0">
              <a:buNone/>
            </a:pPr>
            <a:r>
              <a:rPr lang="en-US" sz="2800" dirty="0"/>
              <a:t>Debugging is twice as hard as writing the code in the ﬁrst place. Therefore, if you </a:t>
            </a:r>
            <a:r>
              <a:rPr lang="en-US" sz="2800" dirty="0" smtClean="0"/>
              <a:t>write</a:t>
            </a:r>
            <a:r>
              <a:rPr lang="ru-RU" sz="2800" dirty="0" smtClean="0"/>
              <a:t> </a:t>
            </a:r>
            <a:r>
              <a:rPr lang="en-US" sz="2800" dirty="0" smtClean="0"/>
              <a:t>the </a:t>
            </a:r>
            <a:r>
              <a:rPr lang="en-US" sz="2800" dirty="0"/>
              <a:t>code as cleverly as possible, you are, by deﬁnition, not smart enough to debug it.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20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Продолжение следует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Есть вопросы?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Эталонная модель </a:t>
            </a:r>
            <a:r>
              <a:rPr lang="en-US" dirty="0" smtClean="0"/>
              <a:t>OSI/ISO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ÑÐ¼Ð²Ð¾Ñ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6" y="2204864"/>
            <a:ext cx="429768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82444" y="2348880"/>
            <a:ext cx="49685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7. Доступ </a:t>
            </a:r>
            <a:r>
              <a:rPr lang="ru-RU" dirty="0"/>
              <a:t>к сетевым </a:t>
            </a:r>
            <a:r>
              <a:rPr lang="ru-RU" dirty="0" smtClean="0"/>
              <a:t>службам</a:t>
            </a:r>
          </a:p>
          <a:p>
            <a:r>
              <a:rPr lang="ru-RU" dirty="0" smtClean="0"/>
              <a:t>6. Представление </a:t>
            </a:r>
            <a:r>
              <a:rPr lang="ru-RU" dirty="0"/>
              <a:t>и шифрование </a:t>
            </a:r>
            <a:r>
              <a:rPr lang="ru-RU" dirty="0" smtClean="0"/>
              <a:t>данных</a:t>
            </a:r>
          </a:p>
          <a:p>
            <a:r>
              <a:rPr lang="ru-RU" dirty="0" smtClean="0"/>
              <a:t>5. </a:t>
            </a:r>
            <a:r>
              <a:rPr lang="ru-RU" dirty="0"/>
              <a:t>Управление сеансом </a:t>
            </a:r>
            <a:r>
              <a:rPr lang="ru-RU" dirty="0" smtClean="0"/>
              <a:t>связи</a:t>
            </a:r>
          </a:p>
          <a:p>
            <a:r>
              <a:rPr lang="ru-RU" dirty="0" smtClean="0"/>
              <a:t>4. Прямая </a:t>
            </a:r>
            <a:r>
              <a:rPr lang="ru-RU" dirty="0"/>
              <a:t>связь между конечными пунктами и </a:t>
            </a:r>
            <a:r>
              <a:rPr lang="ru-RU" dirty="0" smtClean="0"/>
              <a:t>надёжность</a:t>
            </a:r>
          </a:p>
          <a:p>
            <a:r>
              <a:rPr lang="ru-RU" dirty="0" smtClean="0"/>
              <a:t>3. </a:t>
            </a:r>
            <a:r>
              <a:rPr lang="ru-RU" dirty="0"/>
              <a:t>Определение маршрута и логическая </a:t>
            </a:r>
            <a:r>
              <a:rPr lang="ru-RU" dirty="0" smtClean="0"/>
              <a:t>адресация</a:t>
            </a:r>
          </a:p>
          <a:p>
            <a:r>
              <a:rPr lang="ru-RU" dirty="0" smtClean="0"/>
              <a:t>2. Физическая адресация</a:t>
            </a:r>
          </a:p>
          <a:p>
            <a:r>
              <a:rPr lang="ru-RU" dirty="0" smtClean="0"/>
              <a:t>1. </a:t>
            </a:r>
            <a:r>
              <a:rPr lang="ru-RU" dirty="0"/>
              <a:t>Работа со средой передачи, сигналами и двоичными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Сетевая модель на практике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528877"/>
              </p:ext>
            </p:extLst>
          </p:nvPr>
        </p:nvGraphicFramePr>
        <p:xfrm>
          <a:off x="1522413" y="1905000"/>
          <a:ext cx="802838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16">
                  <a:extLst>
                    <a:ext uri="{9D8B030D-6E8A-4147-A177-3AD203B41FA5}">
                      <a16:colId xmlns:a16="http://schemas.microsoft.com/office/drawing/2014/main" val="861078343"/>
                    </a:ext>
                  </a:extLst>
                </a:gridCol>
                <a:gridCol w="1559379">
                  <a:extLst>
                    <a:ext uri="{9D8B030D-6E8A-4147-A177-3AD203B41FA5}">
                      <a16:colId xmlns:a16="http://schemas.microsoft.com/office/drawing/2014/main" val="342789955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65081744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9000163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OSI/ISO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Протокол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Протокол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TCP/IP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5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7. Прикладной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 Прикладной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49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6. Представления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GZIP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 Прикладной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0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5. Сеансовый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TLS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1.5 ???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52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4. Транспортный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TCP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TCP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2. Транспортный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46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3. Сетевой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IPv4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3. Межсетевой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50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2. Канальный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 802.11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IEEE 802.3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4. Сетевого</a:t>
                      </a:r>
                      <a:r>
                        <a:rPr lang="ru-RU" baseline="0" dirty="0" smtClean="0"/>
                        <a:t> доступа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1. Физический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Радиоканал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Оптоволокно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4. Сетевого доступа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43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52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Сервер</a:t>
            </a:r>
            <a:endParaRPr lang="ru-RU" dirty="0"/>
          </a:p>
        </p:txBody>
      </p:sp>
      <p:pic>
        <p:nvPicPr>
          <p:cNvPr id="3074" name="Picture 2" descr="https://upload.wikimedia.org/wikipedia/commons/thumb/e/ef/Two-tier_architecture.ru.svg/1280px-Two-tier_architecture.ru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034011"/>
            <a:ext cx="3774951" cy="31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1522413" y="1904999"/>
            <a:ext cx="5220071" cy="4114801"/>
          </a:xfrm>
        </p:spPr>
        <p:txBody>
          <a:bodyPr/>
          <a:lstStyle/>
          <a:p>
            <a:r>
              <a:rPr lang="ru-RU" dirty="0" smtClean="0"/>
              <a:t>Клиент-серверная архитектура ПО</a:t>
            </a:r>
          </a:p>
          <a:p>
            <a:r>
              <a:rPr lang="ru-RU" b="1" dirty="0" smtClean="0"/>
              <a:t>Сервер</a:t>
            </a:r>
            <a:r>
              <a:rPr lang="ru-RU" dirty="0" smtClean="0"/>
              <a:t> - программный </a:t>
            </a:r>
            <a:r>
              <a:rPr lang="ru-RU" dirty="0"/>
              <a:t>компонент вычислительной системы, выполняющий сервисные (обслуживающие) функции по запросу клиента, предоставляя ему доступ к определённым ресурсам или услугам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Стандартные серверы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2413" y="1904999"/>
            <a:ext cx="4788023" cy="411480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Универсальные серверы </a:t>
            </a:r>
            <a:br>
              <a:rPr lang="ru-RU" dirty="0"/>
            </a:br>
            <a:r>
              <a:rPr lang="ru-RU" sz="1400" dirty="0" smtClean="0"/>
              <a:t>не предоставляю</a:t>
            </a:r>
            <a:r>
              <a:rPr lang="ru-RU" sz="1400" dirty="0"/>
              <a:t>т</a:t>
            </a:r>
            <a:r>
              <a:rPr lang="ru-RU" sz="1400" dirty="0" smtClean="0"/>
              <a:t> </a:t>
            </a:r>
            <a:r>
              <a:rPr lang="ru-RU" sz="1400" dirty="0"/>
              <a:t>никаких услуг </a:t>
            </a:r>
            <a:r>
              <a:rPr lang="ru-RU" sz="1400" dirty="0" smtClean="0"/>
              <a:t>самостоятельно, а </a:t>
            </a:r>
            <a:r>
              <a:rPr lang="ru-RU" sz="1400" dirty="0"/>
              <a:t>предоставляют серверам услуг упрощённый интерфейс к ресурсам </a:t>
            </a:r>
            <a:r>
              <a:rPr lang="ru-RU" sz="1400" dirty="0" err="1"/>
              <a:t>межпроцессного</a:t>
            </a:r>
            <a:r>
              <a:rPr lang="ru-RU" sz="1400" dirty="0"/>
              <a:t> взаимодействия и/или унифицированный доступ клиентов к различным услугам</a:t>
            </a:r>
            <a:r>
              <a:rPr lang="ru-RU" sz="1400" dirty="0" smtClean="0"/>
              <a:t>.</a:t>
            </a:r>
            <a:br>
              <a:rPr lang="ru-RU" sz="1400" dirty="0" smtClean="0"/>
            </a:br>
            <a:r>
              <a:rPr lang="en-US" sz="1400" dirty="0" err="1" smtClean="0"/>
              <a:t>Inetd</a:t>
            </a:r>
            <a:r>
              <a:rPr lang="en-US" sz="1400" dirty="0" smtClean="0"/>
              <a:t>, RPC</a:t>
            </a:r>
            <a:endParaRPr lang="ru-RU" sz="1400" dirty="0" smtClean="0"/>
          </a:p>
          <a:p>
            <a:r>
              <a:rPr lang="ru-RU" dirty="0" smtClean="0"/>
              <a:t>Маршрутизации</a:t>
            </a:r>
          </a:p>
          <a:p>
            <a:r>
              <a:rPr lang="ru-RU" dirty="0" smtClean="0"/>
              <a:t>Сетевых служб</a:t>
            </a:r>
            <a:br>
              <a:rPr lang="ru-RU" dirty="0" smtClean="0"/>
            </a:br>
            <a:r>
              <a:rPr lang="en-US" sz="1400" dirty="0" smtClean="0"/>
              <a:t>DHCP, DNS, RADIUS, VPN</a:t>
            </a:r>
          </a:p>
          <a:p>
            <a:r>
              <a:rPr lang="ru-RU" dirty="0" smtClean="0"/>
              <a:t>Информационных служб</a:t>
            </a:r>
            <a:br>
              <a:rPr lang="ru-RU" dirty="0" smtClean="0"/>
            </a:br>
            <a:r>
              <a:rPr lang="en-US" sz="1400" dirty="0" smtClean="0"/>
              <a:t>time, finger, SNMP, NTP</a:t>
            </a:r>
          </a:p>
          <a:p>
            <a:r>
              <a:rPr lang="ru-RU" dirty="0" smtClean="0"/>
              <a:t>Файловые серверы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FTP, SFTP, HTTP, SMB, NFS</a:t>
            </a:r>
            <a:endParaRPr lang="ru-RU" sz="1400" dirty="0" smtClean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310436" y="1900827"/>
            <a:ext cx="4788023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Серверы доступа к данным</a:t>
            </a:r>
            <a:br>
              <a:rPr lang="ru-RU" dirty="0" smtClean="0"/>
            </a:br>
            <a:r>
              <a:rPr lang="en-US" sz="1400" dirty="0" smtClean="0"/>
              <a:t>LDAP, *SQL, NoSQL</a:t>
            </a:r>
            <a:endParaRPr lang="ru-RU" sz="1400" dirty="0" smtClean="0"/>
          </a:p>
          <a:p>
            <a:r>
              <a:rPr lang="ru-RU" dirty="0" smtClean="0"/>
              <a:t>Службы обмена сообщениями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/>
              <a:t>SMTP, POP3, IMAP, Jabber, NNTP, IRC</a:t>
            </a:r>
            <a:endParaRPr lang="ru-RU" sz="1400" dirty="0" smtClean="0"/>
          </a:p>
          <a:p>
            <a:r>
              <a:rPr lang="ru-RU" dirty="0" smtClean="0"/>
              <a:t>Серверы удаленного доступа</a:t>
            </a:r>
            <a:br>
              <a:rPr lang="ru-RU" dirty="0" smtClean="0"/>
            </a:br>
            <a:r>
              <a:rPr lang="en-US" sz="1400" dirty="0" smtClean="0"/>
              <a:t>telnet, SSH, RSH, X-Window System, RDP</a:t>
            </a:r>
          </a:p>
          <a:p>
            <a:r>
              <a:rPr lang="ru-RU" dirty="0" smtClean="0"/>
              <a:t>Серверы приложений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sz="1400" dirty="0" smtClean="0"/>
              <a:t>Игровые, </a:t>
            </a:r>
            <a:r>
              <a:rPr lang="ru-RU" sz="1400" dirty="0" err="1" smtClean="0"/>
              <a:t>Стрим</a:t>
            </a:r>
            <a:r>
              <a:rPr lang="ru-RU" sz="1400" dirty="0" smtClean="0"/>
              <a:t>, … </a:t>
            </a:r>
          </a:p>
          <a:p>
            <a:endParaRPr lang="ru-RU" dirty="0" smtClean="0"/>
          </a:p>
          <a:p>
            <a:endParaRPr lang="en-US" dirty="0" smtClean="0"/>
          </a:p>
          <a:p>
            <a:endParaRPr lang="ru-RU" sz="1400" dirty="0" smtClean="0"/>
          </a:p>
        </p:txBody>
      </p:sp>
    </p:spTree>
    <p:extLst>
      <p:ext uri="{BB962C8B-B14F-4D97-AF65-F5344CB8AC3E}">
        <p14:creationId xmlns:p14="http://schemas.microsoft.com/office/powerpoint/2010/main" val="5255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/>
        </p:nvSpPr>
        <p:spPr>
          <a:xfrm>
            <a:off x="1773932" y="3140968"/>
            <a:ext cx="9273328" cy="2808312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710036" y="1752600"/>
            <a:ext cx="6034682" cy="607886"/>
          </a:xfrm>
          <a:prstGeom prst="rect">
            <a:avLst/>
          </a:prstGeom>
          <a:solidFill>
            <a:schemeClr val="accent6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2349996" y="2212443"/>
            <a:ext cx="5744038" cy="627876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2061964" y="2569085"/>
            <a:ext cx="8165056" cy="864096"/>
          </a:xfrm>
          <a:prstGeom prst="rect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 серверного ПО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Сервер приложения</a:t>
            </a:r>
          </a:p>
          <a:p>
            <a:r>
              <a:rPr lang="ru-RU" dirty="0" smtClean="0"/>
              <a:t>Файловый сервер</a:t>
            </a:r>
          </a:p>
          <a:p>
            <a:r>
              <a:rPr lang="ru-RU" dirty="0" smtClean="0"/>
              <a:t>Сервер доступа к данным</a:t>
            </a:r>
          </a:p>
          <a:p>
            <a:r>
              <a:rPr lang="ru-RU" dirty="0" smtClean="0"/>
              <a:t>Сервер обмена сообщениями</a:t>
            </a:r>
          </a:p>
          <a:p>
            <a:r>
              <a:rPr lang="ru-RU" dirty="0" smtClean="0"/>
              <a:t>Сетевые службы</a:t>
            </a:r>
          </a:p>
          <a:p>
            <a:r>
              <a:rPr lang="ru-RU" dirty="0" smtClean="0"/>
              <a:t>Информационные службы</a:t>
            </a:r>
          </a:p>
          <a:p>
            <a:r>
              <a:rPr lang="ru-RU" dirty="0" smtClean="0"/>
              <a:t>Удаленный доступ</a:t>
            </a:r>
          </a:p>
          <a:p>
            <a:r>
              <a:rPr lang="ru-RU" dirty="0" smtClean="0"/>
              <a:t>Универсальные серверы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86500" y="3140968"/>
            <a:ext cx="4160760" cy="28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Операционная система</a:t>
            </a:r>
          </a:p>
          <a:p>
            <a:pPr algn="ctr"/>
            <a:r>
              <a:rPr lang="ru-RU" dirty="0"/>
              <a:t>+</a:t>
            </a:r>
            <a:endParaRPr lang="ru-RU" dirty="0" smtClean="0"/>
          </a:p>
          <a:p>
            <a:pPr algn="ctr"/>
            <a:r>
              <a:rPr lang="ru-RU" dirty="0" smtClean="0"/>
              <a:t>ПО, входящее в состав ОС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734892" y="2569085"/>
            <a:ext cx="2520280" cy="8640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СУБД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354114" y="2218287"/>
            <a:ext cx="1732996" cy="62787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Веб-сервер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785544" y="1761086"/>
            <a:ext cx="1944216" cy="6078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Обработчик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02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</a:t>
            </a:r>
            <a:r>
              <a:rPr lang="en-US" dirty="0" smtClean="0"/>
              <a:t>LAMP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2413" y="1904999"/>
            <a:ext cx="4571999" cy="4114801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L</a:t>
            </a:r>
            <a:r>
              <a:rPr lang="en-US" dirty="0"/>
              <a:t>inux </a:t>
            </a:r>
            <a:r>
              <a:rPr lang="ru-RU" sz="1400" dirty="0" smtClean="0"/>
              <a:t>операционная система</a:t>
            </a:r>
            <a:br>
              <a:rPr lang="ru-RU" sz="1400" dirty="0" smtClean="0"/>
            </a:br>
            <a:r>
              <a:rPr lang="en-US" dirty="0" smtClean="0">
                <a:solidFill>
                  <a:schemeClr val="accent3"/>
                </a:solidFill>
              </a:rPr>
              <a:t>A</a:t>
            </a:r>
            <a:r>
              <a:rPr lang="en-US" dirty="0" smtClean="0"/>
              <a:t>pache </a:t>
            </a:r>
            <a:r>
              <a:rPr lang="ru-RU" sz="1400" dirty="0" smtClean="0"/>
              <a:t>веб-сервер</a:t>
            </a:r>
            <a:br>
              <a:rPr lang="ru-RU" sz="1400" dirty="0" smtClean="0"/>
            </a:br>
            <a:r>
              <a:rPr lang="en-US" dirty="0">
                <a:solidFill>
                  <a:schemeClr val="accent3"/>
                </a:solidFill>
              </a:rPr>
              <a:t>M</a:t>
            </a:r>
            <a:r>
              <a:rPr lang="en-US" dirty="0"/>
              <a:t>ySQL </a:t>
            </a:r>
            <a:r>
              <a:rPr lang="en-US" dirty="0" smtClean="0"/>
              <a:t>/ </a:t>
            </a:r>
            <a:r>
              <a:rPr lang="en-US" dirty="0" err="1" smtClean="0"/>
              <a:t>MariaDB</a:t>
            </a:r>
            <a:r>
              <a:rPr lang="en-US" dirty="0" smtClean="0"/>
              <a:t> </a:t>
            </a:r>
            <a:r>
              <a:rPr lang="ru-RU" sz="1400" dirty="0" smtClean="0"/>
              <a:t>СУБД</a:t>
            </a:r>
            <a:br>
              <a:rPr lang="ru-RU" sz="1400" dirty="0" smtClean="0"/>
            </a:br>
            <a:r>
              <a:rPr lang="en-US" dirty="0" smtClean="0">
                <a:solidFill>
                  <a:schemeClr val="accent3"/>
                </a:solidFill>
              </a:rPr>
              <a:t>P</a:t>
            </a:r>
            <a:r>
              <a:rPr lang="en-US" dirty="0" smtClean="0"/>
              <a:t>HP / Python / Perl </a:t>
            </a:r>
            <a:r>
              <a:rPr lang="ru-RU" sz="1400" dirty="0" smtClean="0"/>
              <a:t>обработчик</a:t>
            </a:r>
          </a:p>
          <a:p>
            <a:r>
              <a:rPr lang="en-US" dirty="0" smtClean="0"/>
              <a:t>L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MP – Nginx </a:t>
            </a:r>
            <a:r>
              <a:rPr lang="en-US" sz="1400" dirty="0" smtClean="0"/>
              <a:t>[Engine-X]</a:t>
            </a:r>
            <a:endParaRPr lang="en-US" sz="1400" dirty="0"/>
          </a:p>
          <a:p>
            <a:r>
              <a:rPr lang="en-US" dirty="0" smtClean="0">
                <a:solidFill>
                  <a:srgbClr val="FF0000"/>
                </a:solidFill>
              </a:rPr>
              <a:t>W</a:t>
            </a:r>
            <a:r>
              <a:rPr lang="en-US" dirty="0" smtClean="0"/>
              <a:t>AMP – Windows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</a:t>
            </a:r>
            <a:r>
              <a:rPr lang="en-US" dirty="0" smtClean="0"/>
              <a:t>A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P – Windows, SQL Server</a:t>
            </a:r>
            <a:endParaRPr lang="ru-RU" dirty="0"/>
          </a:p>
        </p:txBody>
      </p:sp>
      <p:pic>
        <p:nvPicPr>
          <p:cNvPr id="2052" name="Picture 4" descr="ÐÐ°ÑÑÐ¸Ð½ÐºÐ¸ Ð¿Ð¾ Ð·Ð°Ð¿ÑÐ¾ÑÑ LAMP ÑÑÐµÐ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1904999"/>
            <a:ext cx="4281910" cy="188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8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Стек </a:t>
            </a:r>
            <a:r>
              <a:rPr lang="en-US" dirty="0" smtClean="0"/>
              <a:t>MEAN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M</a:t>
            </a:r>
            <a:r>
              <a:rPr lang="en-US" dirty="0" smtClean="0"/>
              <a:t>ongoDB </a:t>
            </a:r>
            <a:r>
              <a:rPr lang="ru-RU" sz="1400" dirty="0" smtClean="0"/>
              <a:t>документоориентированная СУБД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dirty="0" smtClean="0">
                <a:solidFill>
                  <a:schemeClr val="accent3"/>
                </a:solidFill>
              </a:rPr>
              <a:t>E</a:t>
            </a:r>
            <a:r>
              <a:rPr lang="en-US" dirty="0" smtClean="0"/>
              <a:t>xpress.js</a:t>
            </a:r>
            <a:r>
              <a:rPr lang="en-US" dirty="0"/>
              <a:t> </a:t>
            </a:r>
            <a:r>
              <a:rPr lang="ru-RU" sz="1400" dirty="0" smtClean="0"/>
              <a:t>каркас веб-приложений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dirty="0" smtClean="0">
                <a:solidFill>
                  <a:schemeClr val="accent3"/>
                </a:solidFill>
              </a:rPr>
              <a:t>A</a:t>
            </a:r>
            <a:r>
              <a:rPr lang="en-US" dirty="0" smtClean="0"/>
              <a:t>ngular.js</a:t>
            </a:r>
            <a:r>
              <a:rPr lang="en-US" dirty="0"/>
              <a:t> </a:t>
            </a:r>
            <a:r>
              <a:rPr lang="en-US" sz="1400" dirty="0" smtClean="0"/>
              <a:t>MVC-</a:t>
            </a:r>
            <a:r>
              <a:rPr lang="ru-RU" sz="1400" dirty="0"/>
              <a:t>фреймворк для </a:t>
            </a:r>
            <a:r>
              <a:rPr lang="ru-RU" sz="1400" dirty="0" err="1" smtClean="0"/>
              <a:t>фронтенда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dirty="0" smtClean="0">
                <a:solidFill>
                  <a:schemeClr val="accent3"/>
                </a:solidFill>
              </a:rPr>
              <a:t>N</a:t>
            </a:r>
            <a:r>
              <a:rPr lang="en-US" dirty="0" smtClean="0"/>
              <a:t>ode.js</a:t>
            </a:r>
            <a:r>
              <a:rPr lang="en-US" dirty="0"/>
              <a:t> </a:t>
            </a:r>
            <a:r>
              <a:rPr lang="ru-RU" sz="1400" dirty="0" smtClean="0"/>
              <a:t>платформа </a:t>
            </a:r>
            <a:r>
              <a:rPr lang="ru-RU" sz="1400" dirty="0"/>
              <a:t>для серверной </a:t>
            </a:r>
            <a:r>
              <a:rPr lang="ru-RU" sz="1400" dirty="0" smtClean="0"/>
              <a:t>разработки</a:t>
            </a:r>
            <a:endParaRPr lang="ru-RU" sz="1400" dirty="0"/>
          </a:p>
          <a:p>
            <a:r>
              <a:rPr lang="en-US" dirty="0" smtClean="0"/>
              <a:t>JavaScript </a:t>
            </a:r>
            <a:r>
              <a:rPr lang="ru-RU" dirty="0" smtClean="0"/>
              <a:t>в основе всего</a:t>
            </a:r>
            <a:endParaRPr lang="ru-RU" dirty="0"/>
          </a:p>
        </p:txBody>
      </p:sp>
      <p:pic>
        <p:nvPicPr>
          <p:cNvPr id="1026" name="Picture 2" descr="https://upload.wikimedia.org/wikipedia/commons/b/b1/Meanstack-624x2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814" y="1872619"/>
            <a:ext cx="4020600" cy="161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1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529756" y="1914905"/>
            <a:ext cx="9136658" cy="1129491"/>
          </a:xfrm>
          <a:prstGeom prst="rect">
            <a:avLst/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Client Side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529756" y="3055827"/>
            <a:ext cx="9136658" cy="3312636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smtClean="0">
                <a:solidFill>
                  <a:schemeClr val="bg1"/>
                </a:solidFill>
              </a:rPr>
              <a:t>Server Side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LAMP vs. MEAN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05980" y="2132856"/>
            <a:ext cx="3563887" cy="36724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любой </a:t>
            </a:r>
            <a:r>
              <a:rPr lang="ru-RU" dirty="0" err="1" smtClean="0"/>
              <a:t>фронтенд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или его отсутствие</a:t>
            </a:r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sz="3200" dirty="0" smtClean="0"/>
              <a:t>PHP</a:t>
            </a:r>
          </a:p>
          <a:p>
            <a:pPr marL="0" indent="0">
              <a:buNone/>
            </a:pPr>
            <a:r>
              <a:rPr lang="en-US" sz="3200" dirty="0" smtClean="0"/>
              <a:t>Apache</a:t>
            </a:r>
          </a:p>
          <a:p>
            <a:pPr marL="0" indent="0">
              <a:buNone/>
            </a:pPr>
            <a:r>
              <a:rPr lang="en-US" sz="3200" dirty="0" smtClean="0"/>
              <a:t>MySQL</a:t>
            </a:r>
          </a:p>
          <a:p>
            <a:pPr marL="0" indent="0">
              <a:buNone/>
            </a:pPr>
            <a:r>
              <a:rPr lang="en-US" sz="3200" dirty="0" smtClean="0"/>
              <a:t>Linux</a:t>
            </a:r>
            <a:endParaRPr lang="en-US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230316" y="5157192"/>
            <a:ext cx="1872208" cy="1211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ОС +</a:t>
            </a:r>
          </a:p>
          <a:p>
            <a:pPr algn="ctr"/>
            <a:r>
              <a:rPr lang="ru-RU" dirty="0" smtClean="0"/>
              <a:t>ПО, входящее в состав ОС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230316" y="4437112"/>
            <a:ext cx="1872208" cy="7200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СУБД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230316" y="3656454"/>
            <a:ext cx="1872208" cy="7692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Веб-сервер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230316" y="1903475"/>
            <a:ext cx="1872208" cy="17415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Обработчик</a:t>
            </a:r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7750605" y="2477200"/>
            <a:ext cx="3563887" cy="3891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Angular.js</a:t>
            </a:r>
          </a:p>
          <a:p>
            <a:pPr marL="0" indent="0">
              <a:buNone/>
            </a:pPr>
            <a:r>
              <a:rPr lang="en-US" sz="3200" dirty="0" smtClean="0"/>
              <a:t>Express.js</a:t>
            </a:r>
          </a:p>
          <a:p>
            <a:pPr marL="0" indent="0">
              <a:buNone/>
            </a:pPr>
            <a:r>
              <a:rPr lang="en-US" sz="3200" dirty="0" smtClean="0"/>
              <a:t>Node.js</a:t>
            </a:r>
          </a:p>
          <a:p>
            <a:pPr marL="0" indent="0">
              <a:buNone/>
            </a:pPr>
            <a:r>
              <a:rPr lang="en-US" sz="3200" dirty="0" smtClean="0"/>
              <a:t>MongoDB</a:t>
            </a:r>
            <a:endParaRPr lang="ru-RU" sz="3200" dirty="0" smtClean="0"/>
          </a:p>
          <a:p>
            <a:pPr marL="0" indent="0">
              <a:buNone/>
            </a:pPr>
            <a:r>
              <a:rPr lang="ru-RU" sz="2000" dirty="0" smtClean="0"/>
              <a:t>любая ОС</a:t>
            </a:r>
            <a:endParaRPr lang="ru-RU" sz="2000" dirty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471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_TF02895261.potx" id="{B6CEA06A-6068-4B4A-BA2F-705122E61509}" vid="{D5DC9138-7F6C-4334-982D-29E09F89611B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4873beb7-5857-4685-be1f-d57550cc96c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Бизнес-презентация с синим цифровым тоннелем (широкоэкранный формат)</Template>
  <TotalTime>0</TotalTime>
  <Words>507</Words>
  <Application>Microsoft Office PowerPoint</Application>
  <PresentationFormat>Произвольный</PresentationFormat>
  <Paragraphs>151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Corbel</vt:lpstr>
      <vt:lpstr>Синий цифровой тоннель (16 x 9)</vt:lpstr>
      <vt:lpstr>01 Введение</vt:lpstr>
      <vt:lpstr>Эталонная модель OSI/ISO</vt:lpstr>
      <vt:lpstr>Сетевая модель на практике</vt:lpstr>
      <vt:lpstr>Сервер</vt:lpstr>
      <vt:lpstr>Стандартные серверы</vt:lpstr>
      <vt:lpstr>Состав серверного ПО</vt:lpstr>
      <vt:lpstr>Стек LAMP</vt:lpstr>
      <vt:lpstr>Стек MEAN</vt:lpstr>
      <vt:lpstr>LAMP vs. MEAN</vt:lpstr>
      <vt:lpstr>LEMP в теории</vt:lpstr>
      <vt:lpstr>…и на практике</vt:lpstr>
      <vt:lpstr>…и в реальности</vt:lpstr>
      <vt:lpstr>…через год</vt:lpstr>
      <vt:lpstr>Будни DevOps</vt:lpstr>
      <vt:lpstr>True or False?</vt:lpstr>
      <vt:lpstr>Презентация PowerPoint</vt:lpstr>
      <vt:lpstr>Напоследок</vt:lpstr>
      <vt:lpstr>Продолжение следует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2019-02-04T19:27:23Z</dcterms:created>
  <dcterms:modified xsi:type="dcterms:W3CDTF">2020-01-26T22:54:04Z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